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4" r:id="rId1"/>
  </p:sldMasterIdLst>
  <p:notesMasterIdLst>
    <p:notesMasterId r:id="rId22"/>
  </p:notesMasterIdLst>
  <p:handoutMasterIdLst>
    <p:handoutMasterId r:id="rId23"/>
  </p:handoutMasterIdLst>
  <p:sldIdLst>
    <p:sldId id="257" r:id="rId2"/>
    <p:sldId id="276" r:id="rId3"/>
    <p:sldId id="259" r:id="rId4"/>
    <p:sldId id="277" r:id="rId5"/>
    <p:sldId id="261" r:id="rId6"/>
    <p:sldId id="262" r:id="rId7"/>
    <p:sldId id="263" r:id="rId8"/>
    <p:sldId id="264" r:id="rId9"/>
    <p:sldId id="280" r:id="rId10"/>
    <p:sldId id="266" r:id="rId11"/>
    <p:sldId id="278" r:id="rId12"/>
    <p:sldId id="268" r:id="rId13"/>
    <p:sldId id="269" r:id="rId14"/>
    <p:sldId id="270" r:id="rId15"/>
    <p:sldId id="271" r:id="rId16"/>
    <p:sldId id="279" r:id="rId17"/>
    <p:sldId id="273" r:id="rId18"/>
    <p:sldId id="274" r:id="rId19"/>
    <p:sldId id="265"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AR UP Kentucky" initials="" lastIdx="4" clrIdx="1"/>
  <p:cmAuthor id="1" name="Hiatt Allen" initials="" lastIdx="1" clrIdx="0"/>
  <p:cmAuthor id="2" name="Rachel Belin"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5" autoAdjust="0"/>
    <p:restoredTop sz="51891" autoAdjust="0"/>
  </p:normalViewPr>
  <p:slideViewPr>
    <p:cSldViewPr snapToGrid="0" showGuides="1">
      <p:cViewPr varScale="1">
        <p:scale>
          <a:sx n="29" d="100"/>
          <a:sy n="29" d="100"/>
        </p:scale>
        <p:origin x="1078" y="26"/>
      </p:cViewPr>
      <p:guideLst>
        <p:guide orient="horz" pos="2136"/>
        <p:guide pos="3840"/>
      </p:guideLst>
    </p:cSldViewPr>
  </p:slideViewPr>
  <p:notesTextViewPr>
    <p:cViewPr>
      <p:scale>
        <a:sx n="1" d="1"/>
        <a:sy n="1" d="1"/>
      </p:scale>
      <p:origin x="0" y="0"/>
    </p:cViewPr>
  </p:notesTextViewPr>
  <p:notesViewPr>
    <p:cSldViewPr snapToGrid="0" showGuides="1">
      <p:cViewPr varScale="1">
        <p:scale>
          <a:sx n="49" d="100"/>
          <a:sy n="49" d="100"/>
        </p:scale>
        <p:origin x="1560"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3DB7EB-A4A2-4713-9382-63B901CBEEC9}" type="datetimeFigureOut">
              <a:rPr lang="en-US" smtClean="0"/>
              <a:t>7/27/2021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3108D3-9BB7-4A40-85DC-9A4DF97D60F0}" type="slidenum">
              <a:rPr lang="en-US" smtClean="0"/>
              <a:t>‹#›</a:t>
            </a:fld>
            <a:endParaRPr lang="en-US"/>
          </a:p>
        </p:txBody>
      </p:sp>
    </p:spTree>
    <p:extLst>
      <p:ext uri="{BB962C8B-B14F-4D97-AF65-F5344CB8AC3E}">
        <p14:creationId xmlns:p14="http://schemas.microsoft.com/office/powerpoint/2010/main" val="3453065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6C675B-24EC-4331-B1BF-C25647C52880}" type="datetimeFigureOut">
              <a:rPr lang="en-US" smtClean="0"/>
              <a:t>7/27/2021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AC9FDB-63DB-4B8A-8385-F0DE217C788B}" type="slidenum">
              <a:rPr lang="en-US" smtClean="0"/>
              <a:t>‹#›</a:t>
            </a:fld>
            <a:endParaRPr lang="en-US"/>
          </a:p>
        </p:txBody>
      </p:sp>
    </p:spTree>
    <p:extLst>
      <p:ext uri="{BB962C8B-B14F-4D97-AF65-F5344CB8AC3E}">
        <p14:creationId xmlns:p14="http://schemas.microsoft.com/office/powerpoint/2010/main" val="3270434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054BB4-F922-407A-A506-5810D2A5F689}" type="slidenum">
              <a:rPr lang="en-US" smtClean="0"/>
              <a:t>1</a:t>
            </a:fld>
            <a:endParaRPr lang="en-US"/>
          </a:p>
        </p:txBody>
      </p:sp>
    </p:spTree>
    <p:extLst>
      <p:ext uri="{BB962C8B-B14F-4D97-AF65-F5344CB8AC3E}">
        <p14:creationId xmlns:p14="http://schemas.microsoft.com/office/powerpoint/2010/main" val="1509861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Pursue</a:t>
            </a:r>
            <a:r>
              <a:rPr lang="en-US" baseline="0" dirty="0" smtClean="0"/>
              <a:t> out-of-school activities and hang out with the right people.</a:t>
            </a:r>
            <a:endParaRPr lang="en-US" dirty="0"/>
          </a:p>
        </p:txBody>
      </p:sp>
      <p:sp>
        <p:nvSpPr>
          <p:cNvPr id="4" name="Slide Number Placeholder 3"/>
          <p:cNvSpPr>
            <a:spLocks noGrp="1"/>
          </p:cNvSpPr>
          <p:nvPr>
            <p:ph type="sldNum" sz="quarter" idx="10"/>
          </p:nvPr>
        </p:nvSpPr>
        <p:spPr/>
        <p:txBody>
          <a:bodyPr/>
          <a:lstStyle/>
          <a:p>
            <a:fld id="{2B054BB4-F922-407A-A506-5810D2A5F689}" type="slidenum">
              <a:rPr lang="en-US" smtClean="0"/>
              <a:t>10</a:t>
            </a:fld>
            <a:endParaRPr lang="en-US"/>
          </a:p>
        </p:txBody>
      </p:sp>
    </p:spTree>
    <p:extLst>
      <p:ext uri="{BB962C8B-B14F-4D97-AF65-F5344CB8AC3E}">
        <p14:creationId xmlns:p14="http://schemas.microsoft.com/office/powerpoint/2010/main" val="3075635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Choose</a:t>
            </a:r>
            <a:r>
              <a:rPr lang="en-US" sz="1200" b="1" kern="1200" baseline="0" dirty="0" smtClean="0">
                <a:solidFill>
                  <a:schemeClr val="tx1"/>
                </a:solidFill>
                <a:effectLst/>
                <a:latin typeface="+mn-lt"/>
                <a:ea typeface="+mn-ea"/>
                <a:cs typeface="+mn-cs"/>
              </a:rPr>
              <a:t> from one of the following activities that is appropriate for your audience. Update the slide above.</a:t>
            </a:r>
          </a:p>
          <a:p>
            <a:endParaRPr lang="en-US" sz="1200" b="1" kern="1200" baseline="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1" kern="1200" baseline="0" dirty="0" smtClean="0">
                <a:solidFill>
                  <a:schemeClr val="tx1"/>
                </a:solidFill>
                <a:effectLst/>
                <a:latin typeface="+mn-lt"/>
                <a:ea typeface="+mn-ea"/>
                <a:cs typeface="+mn-cs"/>
              </a:rPr>
              <a:t>Reflect and share. </a:t>
            </a:r>
            <a:r>
              <a:rPr lang="en-US" sz="1200" cap="none" dirty="0" smtClean="0">
                <a:solidFill>
                  <a:schemeClr val="bg1"/>
                </a:solidFill>
              </a:rPr>
              <a:t>What is one new activity you want to try?</a:t>
            </a:r>
            <a:endParaRPr lang="en-US" sz="1200" cap="none" baseline="0" dirty="0" smtClean="0">
              <a:solidFill>
                <a:schemeClr val="bg1"/>
              </a:solidFill>
            </a:endParaRP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kern="1200" baseline="0" dirty="0" smtClean="0">
                <a:solidFill>
                  <a:schemeClr val="tx1"/>
                </a:solidFill>
                <a:effectLst/>
                <a:latin typeface="+mn-lt"/>
                <a:ea typeface="+mn-ea"/>
                <a:cs typeface="+mn-cs"/>
              </a:rPr>
              <a:t>Participants can draw a picture and/or discuss with someone sitting near them.</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US" sz="1200" b="1" i="0" kern="1200" baseline="0" dirty="0" smtClean="0">
                <a:solidFill>
                  <a:schemeClr val="tx1"/>
                </a:solidFill>
                <a:effectLst/>
                <a:latin typeface="+mn-lt"/>
                <a:ea typeface="+mn-ea"/>
                <a:cs typeface="+mn-cs"/>
              </a:rPr>
              <a:t>Reflect and share. </a:t>
            </a:r>
            <a:r>
              <a:rPr lang="en-US" sz="1200" b="0" i="0" kern="1200" baseline="0" dirty="0" smtClean="0">
                <a:solidFill>
                  <a:schemeClr val="tx1"/>
                </a:solidFill>
                <a:effectLst/>
                <a:latin typeface="+mn-lt"/>
                <a:ea typeface="+mn-ea"/>
                <a:cs typeface="+mn-cs"/>
              </a:rPr>
              <a:t>Who is your favorite adult at the school? Why?</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kern="1200" baseline="0" dirty="0" smtClean="0">
                <a:solidFill>
                  <a:schemeClr val="tx1"/>
                </a:solidFill>
                <a:effectLst/>
                <a:latin typeface="+mn-lt"/>
                <a:ea typeface="+mn-ea"/>
                <a:cs typeface="+mn-cs"/>
              </a:rPr>
              <a:t>Participants can draw a picture, write a poem or a few words and/or discuss with someone sitting near them.</a:t>
            </a:r>
          </a:p>
          <a:p>
            <a:r>
              <a:rPr lang="en-US" sz="1200" b="1" i="0" kern="1200" baseline="0" dirty="0" smtClean="0">
                <a:solidFill>
                  <a:schemeClr val="tx1"/>
                </a:solidFill>
                <a:effectLst/>
                <a:latin typeface="+mn-lt"/>
                <a:ea typeface="+mn-ea"/>
                <a:cs typeface="+mn-cs"/>
              </a:rPr>
              <a:t>3) 1 minute challenge. </a:t>
            </a:r>
            <a:r>
              <a:rPr lang="en-US" sz="1200" b="0" i="0" kern="1200" baseline="0" dirty="0" smtClean="0">
                <a:solidFill>
                  <a:schemeClr val="tx1"/>
                </a:solidFill>
                <a:effectLst/>
                <a:latin typeface="+mn-lt"/>
                <a:ea typeface="+mn-ea"/>
                <a:cs typeface="+mn-cs"/>
              </a:rPr>
              <a:t>With a partner, write down as many ways as you can think of to stay physically and mentally healthy in one minute.</a:t>
            </a:r>
          </a:p>
          <a:p>
            <a:pPr marL="628650" lvl="1" indent="-171450">
              <a:buFont typeface="Arial" panose="020B0604020202020204" pitchFamily="34" charset="0"/>
              <a:buChar char="•"/>
            </a:pPr>
            <a:r>
              <a:rPr lang="en-US" sz="1200" b="0" i="1" kern="1200" baseline="0" dirty="0" smtClean="0">
                <a:solidFill>
                  <a:schemeClr val="tx1"/>
                </a:solidFill>
                <a:effectLst/>
                <a:latin typeface="+mn-lt"/>
                <a:ea typeface="+mn-ea"/>
                <a:cs typeface="+mn-cs"/>
              </a:rPr>
              <a:t>Have participants share out examples.</a:t>
            </a:r>
            <a:endParaRPr lang="en-US" sz="1200" b="1" i="0" kern="1200" baseline="0" dirty="0" smtClean="0">
              <a:solidFill>
                <a:schemeClr val="tx1"/>
              </a:solidFill>
              <a:effectLst/>
              <a:latin typeface="+mn-lt"/>
              <a:ea typeface="+mn-ea"/>
              <a:cs typeface="+mn-cs"/>
            </a:endParaRPr>
          </a:p>
          <a:p>
            <a:r>
              <a:rPr lang="en-US" sz="1200" b="1" i="0" kern="1200" baseline="0" dirty="0" smtClean="0">
                <a:solidFill>
                  <a:schemeClr val="tx1"/>
                </a:solidFill>
                <a:effectLst/>
                <a:latin typeface="+mn-lt"/>
                <a:ea typeface="+mn-ea"/>
                <a:cs typeface="+mn-cs"/>
              </a:rPr>
              <a:t>4) Follow the leader. </a:t>
            </a:r>
          </a:p>
          <a:p>
            <a:pPr marL="628650" lvl="1" indent="-171450">
              <a:buFont typeface="Arial" panose="020B0604020202020204" pitchFamily="34" charset="0"/>
              <a:buChar char="•"/>
            </a:pPr>
            <a:r>
              <a:rPr lang="en-US" sz="1200" b="0" i="1" kern="1200" dirty="0" smtClean="0">
                <a:solidFill>
                  <a:schemeClr val="tx1"/>
                </a:solidFill>
                <a:effectLst/>
                <a:latin typeface="+mn-lt"/>
                <a:ea typeface="+mn-ea"/>
                <a:cs typeface="+mn-cs"/>
              </a:rPr>
              <a:t>Arrange participants in a circle. One</a:t>
            </a:r>
            <a:r>
              <a:rPr lang="en-US" sz="1200" b="0" i="1" kern="1200" baseline="0" dirty="0" smtClean="0">
                <a:solidFill>
                  <a:schemeClr val="tx1"/>
                </a:solidFill>
                <a:effectLst/>
                <a:latin typeface="+mn-lt"/>
                <a:ea typeface="+mn-ea"/>
                <a:cs typeface="+mn-cs"/>
              </a:rPr>
              <a:t> person (the guesser) leaves the room for a minute while the group chooses who will be the leader. The leader will begin a doing some type of movement (clapping, waving, etc.) that everyone else in the group must follow. The leader changes their movements as often as they would like. The guesser comes back in and stands in the middle of the circle, attempting to guess who the leader is. Give the guesser 3 tries.</a:t>
            </a:r>
          </a:p>
          <a:p>
            <a:pPr marL="628650" lvl="1" indent="-171450">
              <a:buFont typeface="Arial" panose="020B0604020202020204" pitchFamily="34" charset="0"/>
              <a:buChar char="•"/>
            </a:pPr>
            <a:r>
              <a:rPr lang="en-US" sz="1200" b="0" i="1" kern="1200" dirty="0" smtClean="0">
                <a:solidFill>
                  <a:schemeClr val="tx1"/>
                </a:solidFill>
                <a:effectLst/>
                <a:latin typeface="+mn-lt"/>
                <a:ea typeface="+mn-ea"/>
                <a:cs typeface="+mn-cs"/>
              </a:rPr>
              <a:t>Depending</a:t>
            </a:r>
            <a:r>
              <a:rPr lang="en-US" sz="1200" b="0" i="1" kern="1200" baseline="0" dirty="0" smtClean="0">
                <a:solidFill>
                  <a:schemeClr val="tx1"/>
                </a:solidFill>
                <a:effectLst/>
                <a:latin typeface="+mn-lt"/>
                <a:ea typeface="+mn-ea"/>
                <a:cs typeface="+mn-cs"/>
              </a:rPr>
              <a:t> on the size of the group, you can also ask for a smaller set of volunteers to play.</a:t>
            </a:r>
          </a:p>
          <a:p>
            <a:pPr marL="628650" lvl="1" indent="-171450">
              <a:buFont typeface="Arial" panose="020B0604020202020204" pitchFamily="34" charset="0"/>
              <a:buChar char="•"/>
            </a:pPr>
            <a:r>
              <a:rPr lang="en-US" sz="1200" b="0" i="1" kern="1200" baseline="0" dirty="0" smtClean="0">
                <a:solidFill>
                  <a:schemeClr val="tx1"/>
                </a:solidFill>
                <a:effectLst/>
                <a:latin typeface="+mn-lt"/>
                <a:ea typeface="+mn-ea"/>
                <a:cs typeface="+mn-cs"/>
              </a:rPr>
              <a:t>Debrief the game by discussing what it means to be a leader or a follower and when each role can be both positive or negative.</a:t>
            </a:r>
          </a:p>
          <a:p>
            <a:pPr marL="0" lvl="0" indent="0">
              <a:buFont typeface="Arial" panose="020B0604020202020204" pitchFamily="34" charset="0"/>
              <a:buNone/>
            </a:pPr>
            <a:r>
              <a:rPr lang="en-US" sz="1200" b="1" i="0" kern="1200" baseline="0" dirty="0" smtClean="0">
                <a:solidFill>
                  <a:schemeClr val="tx1"/>
                </a:solidFill>
                <a:effectLst/>
                <a:latin typeface="+mn-lt"/>
                <a:ea typeface="+mn-ea"/>
                <a:cs typeface="+mn-cs"/>
              </a:rPr>
              <a:t>4) M</a:t>
            </a:r>
            <a:endParaRPr lang="en-US" sz="1200" b="1"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baseline="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endParaRPr lang="en-US" sz="1200" b="1" i="0" kern="1200" baseline="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054BB4-F922-407A-A506-5810D2A5F689}" type="slidenum">
              <a:rPr lang="en-US" smtClean="0"/>
              <a:t>11</a:t>
            </a:fld>
            <a:endParaRPr lang="en-US"/>
          </a:p>
        </p:txBody>
      </p:sp>
    </p:spTree>
    <p:extLst>
      <p:ext uri="{BB962C8B-B14F-4D97-AF65-F5344CB8AC3E}">
        <p14:creationId xmlns:p14="http://schemas.microsoft.com/office/powerpoint/2010/main" val="962263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smtClean="0">
                <a:solidFill>
                  <a:schemeClr val="tx1"/>
                </a:solidFill>
                <a:effectLst/>
                <a:latin typeface="+mn-lt"/>
                <a:ea typeface="+mn-ea"/>
                <a:cs typeface="+mn-cs"/>
              </a:rPr>
              <a:t>Try something new!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smtClean="0">
                <a:solidFill>
                  <a:schemeClr val="tx1"/>
                </a:solidFill>
                <a:effectLst/>
                <a:latin typeface="+mn-lt"/>
                <a:ea typeface="+mn-ea"/>
                <a:cs typeface="+mn-cs"/>
              </a:rPr>
              <a:t>Get involved in school activities – club, sport, student government.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smtClean="0">
                <a:solidFill>
                  <a:schemeClr val="tx1"/>
                </a:solidFill>
                <a:effectLst/>
                <a:latin typeface="+mn-lt"/>
                <a:ea typeface="+mn-ea"/>
                <a:cs typeface="+mn-cs"/>
              </a:rPr>
              <a:t>Volunteer!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smtClean="0">
                <a:solidFill>
                  <a:schemeClr val="tx1"/>
                </a:solidFill>
                <a:effectLst/>
                <a:latin typeface="+mn-lt"/>
                <a:ea typeface="+mn-ea"/>
                <a:cs typeface="+mn-cs"/>
              </a:rPr>
              <a:t>Make a plan for the summer – volunteer, get a job, or find a summer program.</a:t>
            </a:r>
          </a:p>
        </p:txBody>
      </p:sp>
      <p:sp>
        <p:nvSpPr>
          <p:cNvPr id="4" name="Slide Number Placeholder 3"/>
          <p:cNvSpPr>
            <a:spLocks noGrp="1"/>
          </p:cNvSpPr>
          <p:nvPr>
            <p:ph type="sldNum" sz="quarter" idx="10"/>
          </p:nvPr>
        </p:nvSpPr>
        <p:spPr/>
        <p:txBody>
          <a:bodyPr/>
          <a:lstStyle/>
          <a:p>
            <a:fld id="{2B054BB4-F922-407A-A506-5810D2A5F689}" type="slidenum">
              <a:rPr lang="en-US" smtClean="0"/>
              <a:t>12</a:t>
            </a:fld>
            <a:endParaRPr lang="en-US"/>
          </a:p>
        </p:txBody>
      </p:sp>
    </p:spTree>
    <p:extLst>
      <p:ext uri="{BB962C8B-B14F-4D97-AF65-F5344CB8AC3E}">
        <p14:creationId xmlns:p14="http://schemas.microsoft.com/office/powerpoint/2010/main" val="808732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smtClean="0">
                <a:solidFill>
                  <a:schemeClr val="tx1"/>
                </a:solidFill>
                <a:effectLst/>
                <a:latin typeface="+mn-lt"/>
                <a:ea typeface="+mn-ea"/>
                <a:cs typeface="+mn-cs"/>
              </a:rPr>
              <a:t>Choose to hang out with friends that have positive goals and interests.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smtClean="0">
                <a:solidFill>
                  <a:schemeClr val="tx1"/>
                </a:solidFill>
                <a:effectLst/>
                <a:latin typeface="+mn-lt"/>
                <a:ea typeface="+mn-ea"/>
                <a:cs typeface="+mn-cs"/>
              </a:rPr>
              <a:t>Find a trusted adult (parent, teacher, coach, religious leader, older student) that you can trust and talk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baseline="0" dirty="0" smtClean="0">
                <a:solidFill>
                  <a:schemeClr val="tx1"/>
                </a:solidFill>
                <a:effectLst/>
                <a:latin typeface="+mn-lt"/>
                <a:ea typeface="+mn-ea"/>
                <a:cs typeface="+mn-cs"/>
              </a:rPr>
              <a:t>Parents: </a:t>
            </a:r>
            <a:r>
              <a:rPr lang="en-US" sz="1200" b="0" kern="1200" baseline="0" dirty="0" smtClean="0">
                <a:solidFill>
                  <a:schemeClr val="tx1"/>
                </a:solidFill>
                <a:effectLst/>
                <a:latin typeface="+mn-lt"/>
                <a:ea typeface="+mn-ea"/>
                <a:cs typeface="+mn-cs"/>
              </a:rPr>
              <a:t>Get to know your student’s friends and their parents.</a:t>
            </a:r>
            <a:endParaRPr lang="en-US" sz="1200" b="1"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054BB4-F922-407A-A506-5810D2A5F689}" type="slidenum">
              <a:rPr lang="en-US" smtClean="0"/>
              <a:t>13</a:t>
            </a:fld>
            <a:endParaRPr lang="en-US"/>
          </a:p>
        </p:txBody>
      </p:sp>
    </p:spTree>
    <p:extLst>
      <p:ext uri="{BB962C8B-B14F-4D97-AF65-F5344CB8AC3E}">
        <p14:creationId xmlns:p14="http://schemas.microsoft.com/office/powerpoint/2010/main" val="1646644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effectLst/>
              </a:rPr>
              <a:t>Practice healthy, safe, and kind behaviors.</a:t>
            </a:r>
          </a:p>
          <a:p>
            <a:pPr marL="171450" indent="-171450">
              <a:buFont typeface="Arial" panose="020B0604020202020204" pitchFamily="34" charset="0"/>
              <a:buChar char="•"/>
            </a:pPr>
            <a:r>
              <a:rPr lang="en-US" dirty="0" smtClean="0">
                <a:effectLst/>
              </a:rPr>
              <a:t>Take care of your physical and mental health. Exercise, eat healthy, and get enough sleep.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smtClean="0">
                <a:solidFill>
                  <a:schemeClr val="tx1"/>
                </a:solidFill>
                <a:effectLst/>
                <a:latin typeface="+mn-lt"/>
                <a:ea typeface="+mn-ea"/>
                <a:cs typeface="+mn-cs"/>
              </a:rPr>
              <a:t>Be safe online and on your 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smtClean="0">
                <a:solidFill>
                  <a:schemeClr val="tx1"/>
                </a:solidFill>
                <a:effectLst/>
                <a:latin typeface="+mn-lt"/>
                <a:ea typeface="+mn-ea"/>
                <a:cs typeface="+mn-cs"/>
              </a:rPr>
              <a:t>Avoid risky behaviors like drinking, drugs, and having unprotected sex.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smtClean="0">
                <a:solidFill>
                  <a:schemeClr val="tx1"/>
                </a:solidFill>
                <a:effectLst/>
                <a:latin typeface="+mn-lt"/>
                <a:ea typeface="+mn-ea"/>
                <a:cs typeface="+mn-cs"/>
              </a:rPr>
              <a:t>Be kind; treat others with respect.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054BB4-F922-407A-A506-5810D2A5F689}" type="slidenum">
              <a:rPr lang="en-US" smtClean="0"/>
              <a:t>14</a:t>
            </a:fld>
            <a:endParaRPr lang="en-US"/>
          </a:p>
        </p:txBody>
      </p:sp>
    </p:spTree>
    <p:extLst>
      <p:ext uri="{BB962C8B-B14F-4D97-AF65-F5344CB8AC3E}">
        <p14:creationId xmlns:p14="http://schemas.microsoft.com/office/powerpoint/2010/main" val="1935711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getting</a:t>
            </a:r>
            <a:r>
              <a:rPr lang="en-US" baseline="0" dirty="0" smtClean="0"/>
              <a:t> to know colleges.</a:t>
            </a:r>
            <a:endParaRPr lang="en-US" dirty="0"/>
          </a:p>
        </p:txBody>
      </p:sp>
      <p:sp>
        <p:nvSpPr>
          <p:cNvPr id="4" name="Slide Number Placeholder 3"/>
          <p:cNvSpPr>
            <a:spLocks noGrp="1"/>
          </p:cNvSpPr>
          <p:nvPr>
            <p:ph type="sldNum" sz="quarter" idx="10"/>
          </p:nvPr>
        </p:nvSpPr>
        <p:spPr/>
        <p:txBody>
          <a:bodyPr/>
          <a:lstStyle/>
          <a:p>
            <a:fld id="{2B054BB4-F922-407A-A506-5810D2A5F689}" type="slidenum">
              <a:rPr lang="en-US" smtClean="0"/>
              <a:t>15</a:t>
            </a:fld>
            <a:endParaRPr lang="en-US"/>
          </a:p>
        </p:txBody>
      </p:sp>
    </p:spTree>
    <p:extLst>
      <p:ext uri="{BB962C8B-B14F-4D97-AF65-F5344CB8AC3E}">
        <p14:creationId xmlns:p14="http://schemas.microsoft.com/office/powerpoint/2010/main" val="2853253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Choose</a:t>
            </a:r>
            <a:r>
              <a:rPr lang="en-US" sz="1200" b="1" kern="1200" baseline="0" dirty="0" smtClean="0">
                <a:solidFill>
                  <a:schemeClr val="tx1"/>
                </a:solidFill>
                <a:effectLst/>
                <a:latin typeface="+mn-lt"/>
                <a:ea typeface="+mn-ea"/>
                <a:cs typeface="+mn-cs"/>
              </a:rPr>
              <a:t> from one of the following activities that is appropriate for your audience. Update the slide above.</a:t>
            </a:r>
          </a:p>
          <a:p>
            <a:endParaRPr lang="en-US" sz="1200" b="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i="0" kern="1200" baseline="0" dirty="0" smtClean="0">
                <a:solidFill>
                  <a:schemeClr val="tx1"/>
                </a:solidFill>
                <a:effectLst/>
                <a:latin typeface="+mn-lt"/>
                <a:ea typeface="+mn-ea"/>
                <a:cs typeface="+mn-cs"/>
              </a:rPr>
              <a:t>1) Reflect and share. </a:t>
            </a:r>
            <a:r>
              <a:rPr lang="en-US" sz="1200" b="0" i="0" kern="1200" baseline="0" dirty="0" smtClean="0">
                <a:solidFill>
                  <a:schemeClr val="tx1"/>
                </a:solidFill>
                <a:effectLst/>
                <a:latin typeface="+mn-lt"/>
                <a:ea typeface="+mn-ea"/>
                <a:cs typeface="+mn-cs"/>
              </a:rPr>
              <a:t>Describe your perfect college. Small or large? In the city or in a small town? What kinds of activities would you be able to do there?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kern="1200" baseline="0" dirty="0" smtClean="0">
                <a:solidFill>
                  <a:schemeClr val="tx1"/>
                </a:solidFill>
                <a:effectLst/>
                <a:latin typeface="+mn-lt"/>
                <a:ea typeface="+mn-ea"/>
                <a:cs typeface="+mn-cs"/>
              </a:rPr>
              <a:t>Participants can draw a picture and/or discuss with someone sitting near them.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baseline="0" dirty="0" smtClean="0">
                <a:solidFill>
                  <a:schemeClr val="tx1"/>
                </a:solidFill>
                <a:effectLst/>
                <a:latin typeface="+mn-lt"/>
                <a:ea typeface="+mn-ea"/>
                <a:cs typeface="+mn-cs"/>
              </a:rPr>
              <a:t>2) Reflect and share. </a:t>
            </a:r>
            <a:r>
              <a:rPr lang="en-US" sz="1200" b="0" i="0" kern="1200" baseline="0" dirty="0" smtClean="0">
                <a:solidFill>
                  <a:schemeClr val="tx1"/>
                </a:solidFill>
                <a:effectLst/>
                <a:latin typeface="+mn-lt"/>
                <a:ea typeface="+mn-ea"/>
                <a:cs typeface="+mn-cs"/>
              </a:rPr>
              <a:t>What career are you interested in? What education will you need for that career?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kern="1200" baseline="0" dirty="0" smtClean="0">
                <a:solidFill>
                  <a:schemeClr val="tx1"/>
                </a:solidFill>
                <a:effectLst/>
                <a:latin typeface="+mn-lt"/>
                <a:ea typeface="+mn-ea"/>
                <a:cs typeface="+mn-cs"/>
              </a:rPr>
              <a:t>Participants can draw a picture, write a poem or a few words, and/or discuss with someone sitting near them.</a:t>
            </a:r>
          </a:p>
          <a:p>
            <a:r>
              <a:rPr lang="en-US" sz="1200" b="1" kern="1200" baseline="0" dirty="0" smtClean="0">
                <a:solidFill>
                  <a:schemeClr val="tx1"/>
                </a:solidFill>
                <a:effectLst/>
                <a:latin typeface="+mn-lt"/>
                <a:ea typeface="+mn-ea"/>
                <a:cs typeface="+mn-cs"/>
              </a:rPr>
              <a:t>3) 1 minute challenge. </a:t>
            </a:r>
            <a:r>
              <a:rPr lang="en-US" sz="1200" b="0" kern="1200" baseline="0" dirty="0" smtClean="0">
                <a:solidFill>
                  <a:schemeClr val="tx1"/>
                </a:solidFill>
                <a:effectLst/>
                <a:latin typeface="+mn-lt"/>
                <a:ea typeface="+mn-ea"/>
                <a:cs typeface="+mn-cs"/>
              </a:rPr>
              <a:t>When I say “GO” you will have one minute to write down as many different colleges you can think of.</a:t>
            </a:r>
            <a:r>
              <a:rPr lang="en-US" sz="1200" b="1" kern="1200" baseline="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b="0" i="1" kern="1200" dirty="0" smtClean="0">
                <a:solidFill>
                  <a:schemeClr val="tx1"/>
                </a:solidFill>
                <a:effectLst/>
                <a:latin typeface="+mn-lt"/>
                <a:ea typeface="+mn-ea"/>
                <a:cs typeface="+mn-cs"/>
              </a:rPr>
              <a:t>Participants can work separately</a:t>
            </a:r>
            <a:r>
              <a:rPr lang="en-US" sz="1200" b="0" i="1" kern="1200" baseline="0" dirty="0" smtClean="0">
                <a:solidFill>
                  <a:schemeClr val="tx1"/>
                </a:solidFill>
                <a:effectLst/>
                <a:latin typeface="+mn-lt"/>
                <a:ea typeface="+mn-ea"/>
                <a:cs typeface="+mn-cs"/>
              </a:rPr>
              <a:t> or together.</a:t>
            </a:r>
            <a:endParaRPr lang="en-US" sz="1200" b="0" i="1"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smtClean="0">
                <a:solidFill>
                  <a:schemeClr val="tx1"/>
                </a:solidFill>
                <a:effectLst/>
                <a:latin typeface="+mn-lt"/>
                <a:ea typeface="+mn-ea"/>
                <a:cs typeface="+mn-cs"/>
              </a:rPr>
              <a:t>When time is up, have participants</a:t>
            </a:r>
            <a:r>
              <a:rPr lang="en-US" sz="1200" i="1" kern="1200" baseline="0" dirty="0" smtClean="0">
                <a:solidFill>
                  <a:schemeClr val="tx1"/>
                </a:solidFill>
                <a:effectLst/>
                <a:latin typeface="+mn-lt"/>
                <a:ea typeface="+mn-ea"/>
                <a:cs typeface="+mn-cs"/>
              </a:rPr>
              <a:t> raise their hands (and keep them raised) if they have more than 5, more than 10, etc. until you determine the team with the most colleges. You can give a small prize to the winners.</a:t>
            </a:r>
          </a:p>
          <a:p>
            <a:pPr marL="628650" lvl="1" indent="-171450">
              <a:buFont typeface="Arial" panose="020B0604020202020204" pitchFamily="34" charset="0"/>
              <a:buChar char="•"/>
            </a:pPr>
            <a:r>
              <a:rPr lang="en-US" sz="1200" i="1" kern="1200" baseline="0" dirty="0" smtClean="0">
                <a:solidFill>
                  <a:schemeClr val="tx1"/>
                </a:solidFill>
                <a:effectLst/>
                <a:latin typeface="+mn-lt"/>
                <a:ea typeface="+mn-ea"/>
                <a:cs typeface="+mn-cs"/>
              </a:rPr>
              <a:t>This exercise is to help participants think about the vast number of different colleges that are available to students </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in Oregon and across the country.</a:t>
            </a:r>
            <a:endParaRPr lang="en-US" sz="1200" b="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kern="1200" baseline="0" dirty="0" smtClean="0">
                <a:solidFill>
                  <a:schemeClr val="tx1"/>
                </a:solidFill>
                <a:effectLst/>
                <a:latin typeface="+mn-lt"/>
                <a:ea typeface="+mn-ea"/>
                <a:cs typeface="+mn-cs"/>
              </a:rPr>
              <a:t>4) Career charades. </a:t>
            </a:r>
            <a:r>
              <a:rPr lang="en-US" sz="1200" cap="none" dirty="0" smtClean="0">
                <a:solidFill>
                  <a:schemeClr val="bg1"/>
                </a:solidFill>
              </a:rPr>
              <a:t>Can you guess the career?</a:t>
            </a:r>
            <a:endParaRPr lang="en-US" sz="1200" cap="none" baseline="0" dirty="0" smtClean="0">
              <a:solidFill>
                <a:schemeClr val="bg1"/>
              </a:solidFill>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kern="1200" baseline="0" dirty="0" smtClean="0">
                <a:solidFill>
                  <a:schemeClr val="tx1"/>
                </a:solidFill>
                <a:effectLst/>
                <a:latin typeface="+mn-lt"/>
                <a:ea typeface="+mn-ea"/>
                <a:cs typeface="+mn-cs"/>
              </a:rPr>
              <a:t>Choose a volunteer or volunteers to be the first one to draw a piece of paper with a career name written on it. They must act it out without speaking. The first person to guess gets a prize. Repeat for as long as you would like to play the game.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kern="1200" baseline="0" dirty="0" smtClean="0">
                <a:solidFill>
                  <a:schemeClr val="tx1"/>
                </a:solidFill>
                <a:effectLst/>
                <a:latin typeface="+mn-lt"/>
                <a:ea typeface="+mn-ea"/>
                <a:cs typeface="+mn-cs"/>
              </a:rPr>
              <a:t>The point of the game is to encourage students to think about a wide variety of careers they might be interested in.</a:t>
            </a: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054BB4-F922-407A-A506-5810D2A5F689}" type="slidenum">
              <a:rPr lang="en-US" smtClean="0"/>
              <a:t>16</a:t>
            </a:fld>
            <a:endParaRPr lang="en-US"/>
          </a:p>
        </p:txBody>
      </p:sp>
    </p:spTree>
    <p:extLst>
      <p:ext uri="{BB962C8B-B14F-4D97-AF65-F5344CB8AC3E}">
        <p14:creationId xmlns:p14="http://schemas.microsoft.com/office/powerpoint/2010/main" val="3788615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smtClean="0">
                <a:solidFill>
                  <a:schemeClr val="tx1"/>
                </a:solidFill>
                <a:effectLst/>
                <a:latin typeface="+mn-lt"/>
                <a:ea typeface="+mn-ea"/>
                <a:cs typeface="+mn-cs"/>
              </a:rPr>
              <a:t>Explore different occupations that match your interests.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smtClean="0">
                <a:solidFill>
                  <a:schemeClr val="tx1"/>
                </a:solidFill>
                <a:effectLst/>
                <a:latin typeface="+mn-lt"/>
                <a:ea typeface="+mn-ea"/>
                <a:cs typeface="+mn-cs"/>
              </a:rPr>
              <a:t>Think about what you might want in a college.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smtClean="0">
                <a:solidFill>
                  <a:schemeClr val="tx1"/>
                </a:solidFill>
                <a:effectLst/>
                <a:latin typeface="+mn-lt"/>
                <a:ea typeface="+mn-ea"/>
                <a:cs typeface="+mn-cs"/>
              </a:rPr>
              <a:t>Make a list of colleges and universities that interest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smtClean="0">
                <a:solidFill>
                  <a:schemeClr val="tx1"/>
                </a:solidFill>
                <a:effectLst/>
                <a:latin typeface="+mn-lt"/>
                <a:ea typeface="+mn-ea"/>
                <a:cs typeface="+mn-cs"/>
              </a:rPr>
              <a:t>Visit a college campus on a field trip with your school or your family to get a feel for what college is like.</a:t>
            </a:r>
          </a:p>
        </p:txBody>
      </p:sp>
      <p:sp>
        <p:nvSpPr>
          <p:cNvPr id="4" name="Slide Number Placeholder 3"/>
          <p:cNvSpPr>
            <a:spLocks noGrp="1"/>
          </p:cNvSpPr>
          <p:nvPr>
            <p:ph type="sldNum" sz="quarter" idx="10"/>
          </p:nvPr>
        </p:nvSpPr>
        <p:spPr/>
        <p:txBody>
          <a:bodyPr/>
          <a:lstStyle/>
          <a:p>
            <a:fld id="{2B054BB4-F922-407A-A506-5810D2A5F689}" type="slidenum">
              <a:rPr lang="en-US" smtClean="0"/>
              <a:t>17</a:t>
            </a:fld>
            <a:endParaRPr lang="en-US"/>
          </a:p>
        </p:txBody>
      </p:sp>
    </p:spTree>
    <p:extLst>
      <p:ext uri="{BB962C8B-B14F-4D97-AF65-F5344CB8AC3E}">
        <p14:creationId xmlns:p14="http://schemas.microsoft.com/office/powerpoint/2010/main" val="2154202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smtClean="0">
                <a:solidFill>
                  <a:schemeClr val="tx1"/>
                </a:solidFill>
                <a:effectLst/>
                <a:latin typeface="+mn-lt"/>
                <a:ea typeface="+mn-ea"/>
                <a:cs typeface="+mn-cs"/>
              </a:rPr>
              <a:t>College is affordable. Financial aid (grants, loans, scholarships, work-study) can help.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smtClean="0">
                <a:solidFill>
                  <a:schemeClr val="tx1"/>
                </a:solidFill>
                <a:effectLst/>
                <a:latin typeface="+mn-lt"/>
                <a:ea typeface="+mn-ea"/>
                <a:cs typeface="+mn-cs"/>
              </a:rPr>
              <a:t>Set up a college savings account and contribute to it regularly.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smtClean="0">
                <a:solidFill>
                  <a:schemeClr val="tx1"/>
                </a:solidFill>
                <a:effectLst/>
                <a:latin typeface="+mn-lt"/>
                <a:ea typeface="+mn-ea"/>
                <a:cs typeface="+mn-cs"/>
              </a:rPr>
              <a:t>Search and apply for scholarships.</a:t>
            </a:r>
          </a:p>
        </p:txBody>
      </p:sp>
      <p:sp>
        <p:nvSpPr>
          <p:cNvPr id="4" name="Slide Number Placeholder 3"/>
          <p:cNvSpPr>
            <a:spLocks noGrp="1"/>
          </p:cNvSpPr>
          <p:nvPr>
            <p:ph type="sldNum" sz="quarter" idx="10"/>
          </p:nvPr>
        </p:nvSpPr>
        <p:spPr/>
        <p:txBody>
          <a:bodyPr/>
          <a:lstStyle/>
          <a:p>
            <a:fld id="{2B054BB4-F922-407A-A506-5810D2A5F689}" type="slidenum">
              <a:rPr lang="en-US" smtClean="0"/>
              <a:t>18</a:t>
            </a:fld>
            <a:endParaRPr lang="en-US"/>
          </a:p>
        </p:txBody>
      </p:sp>
    </p:spTree>
    <p:extLst>
      <p:ext uri="{BB962C8B-B14F-4D97-AF65-F5344CB8AC3E}">
        <p14:creationId xmlns:p14="http://schemas.microsoft.com/office/powerpoint/2010/main" val="617788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Use Oregon Goes To College’s checklists and templates to stay organized. Visit their website for a</a:t>
            </a:r>
            <a:r>
              <a:rPr lang="en-US" baseline="0" dirty="0" smtClean="0"/>
              <a:t> ton of information and resources.</a:t>
            </a:r>
            <a:endParaRPr lang="en-US" dirty="0" smtClean="0"/>
          </a:p>
          <a:p>
            <a:pPr marL="171450" indent="-171450">
              <a:buFont typeface="Arial" panose="020B0604020202020204" pitchFamily="34" charset="0"/>
              <a:buChar char="•"/>
            </a:pPr>
            <a:r>
              <a:rPr lang="en-US" dirty="0" smtClean="0"/>
              <a:t>Create a file of important documents and list of activities. Include copies of report cards and lists of awards and honors. This will come</a:t>
            </a:r>
            <a:r>
              <a:rPr lang="en-US" baseline="0" dirty="0" smtClean="0"/>
              <a:t> in handy when apply for college and scholarships!</a:t>
            </a:r>
            <a:endParaRPr lang="en-US" dirty="0" smtClean="0"/>
          </a:p>
          <a:p>
            <a:pPr marL="171450" indent="-171450">
              <a:buFont typeface="Arial" panose="020B0604020202020204" pitchFamily="34" charset="0"/>
              <a:buChar char="•"/>
            </a:pPr>
            <a:r>
              <a:rPr lang="en-US" dirty="0" smtClean="0"/>
              <a:t>Create and use a professional e-mail for all college-related activities.</a:t>
            </a:r>
          </a:p>
          <a:p>
            <a:pPr marL="171450" indent="-171450">
              <a:buFont typeface="Arial" panose="020B0604020202020204" pitchFamily="34" charset="0"/>
              <a:buChar char="•"/>
            </a:pPr>
            <a:r>
              <a:rPr lang="en-US" dirty="0" smtClean="0"/>
              <a:t>Connect with a counselor, teacher, mentor, or other program in your school or community.</a:t>
            </a:r>
          </a:p>
        </p:txBody>
      </p:sp>
      <p:sp>
        <p:nvSpPr>
          <p:cNvPr id="4" name="Slide Number Placeholder 3"/>
          <p:cNvSpPr>
            <a:spLocks noGrp="1"/>
          </p:cNvSpPr>
          <p:nvPr>
            <p:ph type="sldNum" sz="quarter" idx="10"/>
          </p:nvPr>
        </p:nvSpPr>
        <p:spPr/>
        <p:txBody>
          <a:bodyPr/>
          <a:lstStyle/>
          <a:p>
            <a:fld id="{2B054BB4-F922-407A-A506-5810D2A5F689}" type="slidenum">
              <a:rPr lang="en-US" smtClean="0"/>
              <a:t>19</a:t>
            </a:fld>
            <a:endParaRPr lang="en-US"/>
          </a:p>
        </p:txBody>
      </p:sp>
    </p:spTree>
    <p:extLst>
      <p:ext uri="{BB962C8B-B14F-4D97-AF65-F5344CB8AC3E}">
        <p14:creationId xmlns:p14="http://schemas.microsoft.com/office/powerpoint/2010/main" val="3366376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054BB4-F922-407A-A506-5810D2A5F689}" type="slidenum">
              <a:rPr lang="en-US" smtClean="0"/>
              <a:t>2</a:t>
            </a:fld>
            <a:endParaRPr lang="en-US"/>
          </a:p>
        </p:txBody>
      </p:sp>
    </p:spTree>
    <p:extLst>
      <p:ext uri="{BB962C8B-B14F-4D97-AF65-F5344CB8AC3E}">
        <p14:creationId xmlns:p14="http://schemas.microsoft.com/office/powerpoint/2010/main" val="2430401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final reminder,</a:t>
            </a:r>
            <a:r>
              <a:rPr lang="en-US" baseline="0" dirty="0" smtClean="0"/>
              <a:t> if you lose the printed checklist or just want to get a jump on what’s next, checklists for students and parents are available (with helpful links) on oregongoestocollege.org/prepare. As a school, we will be helping remind students and parents as well to make sure everyone is on track.</a:t>
            </a:r>
            <a:endParaRPr lang="en-US" dirty="0"/>
          </a:p>
        </p:txBody>
      </p:sp>
      <p:sp>
        <p:nvSpPr>
          <p:cNvPr id="4" name="Slide Number Placeholder 3"/>
          <p:cNvSpPr>
            <a:spLocks noGrp="1"/>
          </p:cNvSpPr>
          <p:nvPr>
            <p:ph type="sldNum" sz="quarter" idx="10"/>
          </p:nvPr>
        </p:nvSpPr>
        <p:spPr/>
        <p:txBody>
          <a:bodyPr/>
          <a:lstStyle/>
          <a:p>
            <a:fld id="{2B054BB4-F922-407A-A506-5810D2A5F689}" type="slidenum">
              <a:rPr lang="en-US" smtClean="0"/>
              <a:t>20</a:t>
            </a:fld>
            <a:endParaRPr lang="en-US"/>
          </a:p>
        </p:txBody>
      </p:sp>
    </p:spTree>
    <p:extLst>
      <p:ext uri="{BB962C8B-B14F-4D97-AF65-F5344CB8AC3E}">
        <p14:creationId xmlns:p14="http://schemas.microsoft.com/office/powerpoint/2010/main" val="18485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p>
          <a:p>
            <a:endParaRPr lang="en-US" dirty="0" smtClean="0"/>
          </a:p>
          <a:p>
            <a:r>
              <a:rPr lang="en-US" dirty="0" smtClean="0"/>
              <a:t>Today</a:t>
            </a:r>
            <a:r>
              <a:rPr lang="en-US" baseline="0" dirty="0" smtClean="0"/>
              <a:t> we’re going to be talking about the steps that students need to take in order to be ready for education after high school and the ways that parents and educators can support them.</a:t>
            </a:r>
          </a:p>
          <a:p>
            <a:endParaRPr lang="en-US" baseline="0" dirty="0" smtClean="0"/>
          </a:p>
          <a:p>
            <a:r>
              <a:rPr lang="en-US" baseline="0" dirty="0" smtClean="0"/>
              <a:t>Oregon Goes To College offers free resources to help students, parents and educators prepare for education after high school and is a statewide initiative of Oregon GEAR UP, a federally-funded program that helps students prepare for and succeed in college. We will be walking through Oregon Goes To College’s checklist – you can find checklists for middle school through 12</a:t>
            </a:r>
            <a:r>
              <a:rPr lang="en-US" baseline="30000" dirty="0" smtClean="0"/>
              <a:t>th</a:t>
            </a:r>
            <a:r>
              <a:rPr lang="en-US" baseline="0" dirty="0" smtClean="0"/>
              <a:t> grade on their website, oregongoestocollege.org.</a:t>
            </a:r>
          </a:p>
          <a:p>
            <a:endParaRPr lang="en-US" baseline="0" dirty="0" smtClean="0"/>
          </a:p>
          <a:p>
            <a:r>
              <a:rPr lang="en-US" baseline="0" dirty="0" smtClean="0"/>
              <a:t>The checklist is broken down into three sections: Achieve, Engage and Explore. We’ll cover the basics in this presentation – more details are available on the printed checklists as well as on the website.</a:t>
            </a:r>
            <a:endParaRPr lang="en-US" dirty="0"/>
          </a:p>
        </p:txBody>
      </p:sp>
      <p:sp>
        <p:nvSpPr>
          <p:cNvPr id="4" name="Slide Number Placeholder 3"/>
          <p:cNvSpPr>
            <a:spLocks noGrp="1"/>
          </p:cNvSpPr>
          <p:nvPr>
            <p:ph type="sldNum" sz="quarter" idx="10"/>
          </p:nvPr>
        </p:nvSpPr>
        <p:spPr/>
        <p:txBody>
          <a:bodyPr/>
          <a:lstStyle/>
          <a:p>
            <a:fld id="{2B054BB4-F922-407A-A506-5810D2A5F689}" type="slidenum">
              <a:rPr lang="en-US" smtClean="0"/>
              <a:t>3</a:t>
            </a:fld>
            <a:endParaRPr lang="en-US"/>
          </a:p>
        </p:txBody>
      </p:sp>
    </p:spTree>
    <p:extLst>
      <p:ext uri="{BB962C8B-B14F-4D97-AF65-F5344CB8AC3E}">
        <p14:creationId xmlns:p14="http://schemas.microsoft.com/office/powerpoint/2010/main" val="1148458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point of clarification before</a:t>
            </a:r>
            <a:r>
              <a:rPr lang="en-US" baseline="0" dirty="0" smtClean="0"/>
              <a:t> I get started: when I say the word ‘college’ I mean any type of education or training beyond high school. This could be a 1-year certificate program, a 4-year degree or anything in between.</a:t>
            </a:r>
            <a:endParaRPr lang="en-US" dirty="0" smtClean="0"/>
          </a:p>
        </p:txBody>
      </p:sp>
      <p:sp>
        <p:nvSpPr>
          <p:cNvPr id="4" name="Slide Number Placeholder 3"/>
          <p:cNvSpPr>
            <a:spLocks noGrp="1"/>
          </p:cNvSpPr>
          <p:nvPr>
            <p:ph type="sldNum" sz="quarter" idx="10"/>
          </p:nvPr>
        </p:nvSpPr>
        <p:spPr/>
        <p:txBody>
          <a:bodyPr/>
          <a:lstStyle/>
          <a:p>
            <a:fld id="{BAAC9FDB-63DB-4B8A-8385-F0DE217C788B}" type="slidenum">
              <a:rPr lang="en-US" smtClean="0"/>
              <a:t>4</a:t>
            </a:fld>
            <a:endParaRPr lang="en-US"/>
          </a:p>
        </p:txBody>
      </p:sp>
    </p:spTree>
    <p:extLst>
      <p:ext uri="{BB962C8B-B14F-4D97-AF65-F5344CB8AC3E}">
        <p14:creationId xmlns:p14="http://schemas.microsoft.com/office/powerpoint/2010/main" val="4223569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be successful in school.</a:t>
            </a:r>
            <a:endParaRPr lang="en-US" dirty="0"/>
          </a:p>
        </p:txBody>
      </p:sp>
      <p:sp>
        <p:nvSpPr>
          <p:cNvPr id="4" name="Slide Number Placeholder 3"/>
          <p:cNvSpPr>
            <a:spLocks noGrp="1"/>
          </p:cNvSpPr>
          <p:nvPr>
            <p:ph type="sldNum" sz="quarter" idx="10"/>
          </p:nvPr>
        </p:nvSpPr>
        <p:spPr/>
        <p:txBody>
          <a:bodyPr/>
          <a:lstStyle/>
          <a:p>
            <a:fld id="{2B054BB4-F922-407A-A506-5810D2A5F689}" type="slidenum">
              <a:rPr lang="en-US" smtClean="0"/>
              <a:t>5</a:t>
            </a:fld>
            <a:endParaRPr lang="en-US"/>
          </a:p>
        </p:txBody>
      </p:sp>
    </p:spTree>
    <p:extLst>
      <p:ext uri="{BB962C8B-B14F-4D97-AF65-F5344CB8AC3E}">
        <p14:creationId xmlns:p14="http://schemas.microsoft.com/office/powerpoint/2010/main" val="317548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Choose</a:t>
            </a:r>
            <a:r>
              <a:rPr lang="en-US" sz="1200" b="1" kern="1200" baseline="0" dirty="0" smtClean="0">
                <a:solidFill>
                  <a:schemeClr val="tx1"/>
                </a:solidFill>
                <a:effectLst/>
                <a:latin typeface="+mn-lt"/>
                <a:ea typeface="+mn-ea"/>
                <a:cs typeface="+mn-cs"/>
              </a:rPr>
              <a:t> from one of the following activities that is appropriate for your audience. Update the slide above.</a:t>
            </a:r>
          </a:p>
          <a:p>
            <a:endParaRPr lang="en-US" sz="1200" b="1" kern="1200" baseline="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1" kern="1200" baseline="0" dirty="0" smtClean="0">
                <a:solidFill>
                  <a:schemeClr val="tx1"/>
                </a:solidFill>
                <a:effectLst/>
                <a:latin typeface="+mn-lt"/>
                <a:ea typeface="+mn-ea"/>
                <a:cs typeface="+mn-cs"/>
              </a:rPr>
              <a:t>Reflect and share. </a:t>
            </a:r>
            <a:r>
              <a:rPr lang="en-US" sz="1200" cap="none" dirty="0" smtClean="0">
                <a:solidFill>
                  <a:schemeClr val="bg1"/>
                </a:solidFill>
              </a:rPr>
              <a:t>What is your favorite</a:t>
            </a:r>
            <a:r>
              <a:rPr lang="en-US" sz="1200" cap="none" baseline="0" dirty="0" smtClean="0">
                <a:solidFill>
                  <a:schemeClr val="bg1"/>
                </a:solidFill>
              </a:rPr>
              <a:t> class in school? Why?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kern="1200" dirty="0" smtClean="0">
                <a:solidFill>
                  <a:schemeClr val="tx1"/>
                </a:solidFill>
                <a:effectLst/>
                <a:latin typeface="+mn-lt"/>
                <a:ea typeface="+mn-ea"/>
                <a:cs typeface="+mn-cs"/>
              </a:rPr>
              <a:t>Participants</a:t>
            </a:r>
            <a:r>
              <a:rPr lang="en-US" sz="1200" b="0" i="1" kern="1200" baseline="0" dirty="0" smtClean="0">
                <a:solidFill>
                  <a:schemeClr val="tx1"/>
                </a:solidFill>
                <a:effectLst/>
                <a:latin typeface="+mn-lt"/>
                <a:ea typeface="+mn-ea"/>
                <a:cs typeface="+mn-cs"/>
              </a:rPr>
              <a:t> write a poem or rap about their favorite class &amp; why they like it. </a:t>
            </a:r>
            <a:r>
              <a:rPr lang="en-US" sz="1200" i="1" kern="1200" dirty="0" smtClean="0">
                <a:solidFill>
                  <a:schemeClr val="tx1"/>
                </a:solidFill>
                <a:effectLst/>
                <a:latin typeface="+mn-lt"/>
                <a:ea typeface="+mn-ea"/>
                <a:cs typeface="+mn-cs"/>
              </a:rPr>
              <a:t>Ask for</a:t>
            </a:r>
            <a:r>
              <a:rPr lang="en-US" sz="1200" i="1" kern="1200" baseline="0" dirty="0" smtClean="0">
                <a:solidFill>
                  <a:schemeClr val="tx1"/>
                </a:solidFill>
                <a:effectLst/>
                <a:latin typeface="+mn-lt"/>
                <a:ea typeface="+mn-ea"/>
                <a:cs typeface="+mn-cs"/>
              </a:rPr>
              <a:t> volunteers to share out.</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1" i="0" kern="1200" baseline="0" dirty="0" smtClean="0">
                <a:solidFill>
                  <a:schemeClr val="tx1"/>
                </a:solidFill>
                <a:effectLst/>
                <a:latin typeface="+mn-lt"/>
                <a:ea typeface="+mn-ea"/>
                <a:cs typeface="+mn-cs"/>
              </a:rPr>
              <a:t>Reflect and share. </a:t>
            </a:r>
            <a:r>
              <a:rPr lang="en-US" sz="1200" cap="none" dirty="0" smtClean="0">
                <a:solidFill>
                  <a:schemeClr val="bg1"/>
                </a:solidFill>
              </a:rPr>
              <a:t>What are your goals for the school year for classes, sports, or other activities?</a:t>
            </a:r>
            <a:endParaRPr lang="en-US" sz="1200" cap="none" dirty="0" smtClean="0">
              <a:solidFill>
                <a:schemeClr val="tx1"/>
              </a:solidFill>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kern="1200" baseline="0" dirty="0" smtClean="0">
                <a:solidFill>
                  <a:schemeClr val="tx1"/>
                </a:solidFill>
                <a:effectLst/>
                <a:latin typeface="+mn-lt"/>
                <a:ea typeface="+mn-ea"/>
                <a:cs typeface="+mn-cs"/>
              </a:rPr>
              <a:t>Participants can draw a picture, write a poem or a few words and/or discuss with someone sitting near them.</a:t>
            </a:r>
            <a:endParaRPr lang="en-U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smtClean="0">
                <a:solidFill>
                  <a:schemeClr val="tx1"/>
                </a:solidFill>
                <a:effectLst/>
                <a:latin typeface="+mn-lt"/>
                <a:ea typeface="+mn-ea"/>
                <a:cs typeface="+mn-cs"/>
              </a:rPr>
              <a:t>3) 20 Questions. </a:t>
            </a:r>
            <a:r>
              <a:rPr lang="en-US" sz="1200" b="0" i="0" kern="1200" baseline="0" dirty="0" smtClean="0">
                <a:solidFill>
                  <a:schemeClr val="tx1"/>
                </a:solidFill>
                <a:effectLst/>
                <a:latin typeface="+mn-lt"/>
                <a:ea typeface="+mn-ea"/>
                <a:cs typeface="+mn-cs"/>
              </a:rPr>
              <a:t>I’m thinking about….</a:t>
            </a:r>
          </a:p>
          <a:p>
            <a:pPr marL="628650" lvl="1" indent="-171450">
              <a:buFont typeface="Arial" panose="020B0604020202020204" pitchFamily="34" charset="0"/>
              <a:buChar char="•"/>
            </a:pPr>
            <a:r>
              <a:rPr lang="en-US" sz="1200" b="0" i="1" kern="1200" dirty="0" smtClean="0">
                <a:solidFill>
                  <a:schemeClr val="tx1"/>
                </a:solidFill>
                <a:effectLst/>
                <a:latin typeface="+mn-lt"/>
                <a:ea typeface="+mn-ea"/>
                <a:cs typeface="+mn-cs"/>
              </a:rPr>
              <a:t>The</a:t>
            </a:r>
            <a:r>
              <a:rPr lang="en-US" sz="1200" b="0" i="1" kern="1200" baseline="0" dirty="0" smtClean="0">
                <a:solidFill>
                  <a:schemeClr val="tx1"/>
                </a:solidFill>
                <a:effectLst/>
                <a:latin typeface="+mn-lt"/>
                <a:ea typeface="+mn-ea"/>
                <a:cs typeface="+mn-cs"/>
              </a:rPr>
              <a:t> audience may ask 20 yes/no questions in order to guess the object/person/location etc. Make it specific to your school!</a:t>
            </a:r>
            <a:endParaRPr lang="en-US" sz="1200" b="0" i="1"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b="0" i="1" kern="1200" dirty="0" smtClean="0">
                <a:solidFill>
                  <a:schemeClr val="tx1"/>
                </a:solidFill>
                <a:effectLst/>
                <a:latin typeface="+mn-lt"/>
                <a:ea typeface="+mn-ea"/>
                <a:cs typeface="+mn-cs"/>
              </a:rPr>
              <a:t>This activity focuses</a:t>
            </a:r>
            <a:r>
              <a:rPr lang="en-US" sz="1200" b="0" i="1" kern="1200" baseline="0" dirty="0" smtClean="0">
                <a:solidFill>
                  <a:schemeClr val="tx1"/>
                </a:solidFill>
                <a:effectLst/>
                <a:latin typeface="+mn-lt"/>
                <a:ea typeface="+mn-ea"/>
                <a:cs typeface="+mn-cs"/>
              </a:rPr>
              <a:t> on the importance of asking questions and working as a team. As school gets more challenging, it’s important to ask friends, teachers, and other adults for support.</a:t>
            </a:r>
          </a:p>
          <a:p>
            <a:r>
              <a:rPr lang="en-US" sz="1200" b="1" i="0" kern="1200" baseline="0" dirty="0" smtClean="0">
                <a:solidFill>
                  <a:schemeClr val="tx1"/>
                </a:solidFill>
                <a:effectLst/>
                <a:latin typeface="+mn-lt"/>
                <a:ea typeface="+mn-ea"/>
                <a:cs typeface="+mn-cs"/>
              </a:rPr>
              <a:t>4) Get organized. </a:t>
            </a:r>
          </a:p>
          <a:p>
            <a:pPr marL="628650" lvl="1" indent="-171450">
              <a:buFont typeface="Arial" panose="020B0604020202020204" pitchFamily="34" charset="0"/>
              <a:buChar char="•"/>
            </a:pPr>
            <a:r>
              <a:rPr lang="en-US" sz="1200" i="1" kern="1200" dirty="0" smtClean="0">
                <a:solidFill>
                  <a:schemeClr val="tx1"/>
                </a:solidFill>
                <a:effectLst/>
                <a:latin typeface="+mn-lt"/>
                <a:ea typeface="+mn-ea"/>
                <a:cs typeface="+mn-cs"/>
              </a:rPr>
              <a:t>Break</a:t>
            </a:r>
            <a:r>
              <a:rPr lang="en-US" sz="1200" i="1" kern="1200" baseline="0" dirty="0" smtClean="0">
                <a:solidFill>
                  <a:schemeClr val="tx1"/>
                </a:solidFill>
                <a:effectLst/>
                <a:latin typeface="+mn-lt"/>
                <a:ea typeface="+mn-ea"/>
                <a:cs typeface="+mn-cs"/>
              </a:rPr>
              <a:t> participants into groups of no more than 10.</a:t>
            </a:r>
          </a:p>
          <a:p>
            <a:pPr marL="628650" lvl="1" indent="-171450">
              <a:buFont typeface="Arial" panose="020B0604020202020204" pitchFamily="34" charset="0"/>
              <a:buChar char="•"/>
            </a:pPr>
            <a:r>
              <a:rPr lang="en-US" sz="1200" i="1" kern="1200" baseline="0" dirty="0" smtClean="0">
                <a:solidFill>
                  <a:schemeClr val="tx1"/>
                </a:solidFill>
                <a:effectLst/>
                <a:latin typeface="+mn-lt"/>
                <a:ea typeface="+mn-ea"/>
                <a:cs typeface="+mn-cs"/>
              </a:rPr>
              <a:t>Round 1: Groups must organize themselves in a straight line alphabetical by first name from left-to-right. They may talk! When the group completes the task, they should sit in their line – make it a competition with the winning group receiving a small prize (be sure to confirm they are in alphabetical order!)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smtClean="0">
                <a:solidFill>
                  <a:schemeClr val="tx1"/>
                </a:solidFill>
                <a:effectLst/>
                <a:latin typeface="+mn-lt"/>
                <a:ea typeface="+mn-ea"/>
                <a:cs typeface="+mn-cs"/>
              </a:rPr>
              <a:t>Round 2: WITHOUT TALKING, groups must organize themselves in a straight line in order of birthday (month and day) from left-to-right. When the group completes the task, they should sit in their line – make it a competition with the winning group receiving a small prize (be sure to confirm they are in correct order!)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smtClean="0">
                <a:solidFill>
                  <a:schemeClr val="tx1"/>
                </a:solidFill>
                <a:effectLst/>
                <a:latin typeface="+mn-lt"/>
                <a:ea typeface="+mn-ea"/>
                <a:cs typeface="+mn-cs"/>
              </a:rPr>
              <a:t>Debrief: Spend a few minutes discussing with the group the importance of organization and communication in academic success. Ask the students: what was helpful in playing the game? What wasn’t?  What are some strategies that they use to stay organized?</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054BB4-F922-407A-A506-5810D2A5F689}" type="slidenum">
              <a:rPr lang="en-US" smtClean="0"/>
              <a:t>6</a:t>
            </a:fld>
            <a:endParaRPr lang="en-US"/>
          </a:p>
        </p:txBody>
      </p:sp>
    </p:spTree>
    <p:extLst>
      <p:ext uri="{BB962C8B-B14F-4D97-AF65-F5344CB8AC3E}">
        <p14:creationId xmlns:p14="http://schemas.microsoft.com/office/powerpoint/2010/main" val="3168088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Academic</a:t>
            </a:r>
            <a:r>
              <a:rPr lang="en-US" baseline="0" dirty="0" smtClean="0"/>
              <a:t> preparation is the most important thing in being ready for college. Key tips: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Set and share goals/expectations. What do you want to accomplish and how will you get there?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Go to all of your classes – if you’re not in school, it’s hard to do well.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Build good habits – learn how to take notes, make outlines and do research.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Use a paper or digital planner or calendar to keep track of assignments and deadlines.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Find a system that works for you to keep notes and papers organized like a binder or folders.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Practice</a:t>
            </a:r>
            <a:r>
              <a:rPr lang="en-US" b="0" baseline="0" dirty="0" smtClean="0"/>
              <a:t> good study habits. </a:t>
            </a:r>
            <a:r>
              <a:rPr lang="en-US" b="0" dirty="0" smtClean="0"/>
              <a:t>Determine the place that you study best (at home or at the library, for example).</a:t>
            </a:r>
            <a:r>
              <a:rPr lang="en-US" b="0" baseline="0" dirty="0" smtClean="0"/>
              <a:t> </a:t>
            </a: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Read! </a:t>
            </a:r>
            <a:r>
              <a:rPr lang="en-US" dirty="0" smtClean="0"/>
              <a:t>Reading improves your focus, concentration, imagination and knowledge – in short, it makes you smarter!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baseline="0" dirty="0" smtClean="0">
                <a:solidFill>
                  <a:schemeClr val="tx1"/>
                </a:solidFill>
                <a:effectLst/>
                <a:latin typeface="+mn-lt"/>
                <a:ea typeface="+mn-ea"/>
                <a:cs typeface="+mn-cs"/>
              </a:rPr>
              <a:t>Parents</a:t>
            </a:r>
            <a:r>
              <a:rPr lang="en-US" sz="1200" b="0" kern="1200" baseline="0" dirty="0" smtClean="0">
                <a:solidFill>
                  <a:schemeClr val="tx1"/>
                </a:solidFill>
                <a:effectLst/>
                <a:latin typeface="+mn-lt"/>
                <a:ea typeface="+mn-ea"/>
                <a:cs typeface="+mn-cs"/>
              </a:rPr>
              <a:t>: Ask questions about your student’s teachers, classes, homework etc. Keep track of grades and reach out to teachers or the school if there are questions or concerns.</a:t>
            </a:r>
          </a:p>
        </p:txBody>
      </p:sp>
      <p:sp>
        <p:nvSpPr>
          <p:cNvPr id="4" name="Slide Number Placeholder 3"/>
          <p:cNvSpPr>
            <a:spLocks noGrp="1"/>
          </p:cNvSpPr>
          <p:nvPr>
            <p:ph type="sldNum" sz="quarter" idx="10"/>
          </p:nvPr>
        </p:nvSpPr>
        <p:spPr/>
        <p:txBody>
          <a:bodyPr/>
          <a:lstStyle/>
          <a:p>
            <a:fld id="{2B054BB4-F922-407A-A506-5810D2A5F689}" type="slidenum">
              <a:rPr lang="en-US" smtClean="0"/>
              <a:t>7</a:t>
            </a:fld>
            <a:endParaRPr lang="en-US"/>
          </a:p>
        </p:txBody>
      </p:sp>
    </p:spTree>
    <p:extLst>
      <p:ext uri="{BB962C8B-B14F-4D97-AF65-F5344CB8AC3E}">
        <p14:creationId xmlns:p14="http://schemas.microsoft.com/office/powerpoint/2010/main" val="3582325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baseline="0" dirty="0" smtClean="0">
                <a:solidFill>
                  <a:schemeClr val="tx1"/>
                </a:solidFill>
                <a:effectLst/>
                <a:latin typeface="+mn-lt"/>
                <a:ea typeface="+mn-ea"/>
                <a:cs typeface="+mn-cs"/>
              </a:rPr>
              <a:t>Make sure you’re on the right track to graduate from high school and go on to college.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smtClean="0">
                <a:solidFill>
                  <a:schemeClr val="tx1"/>
                </a:solidFill>
                <a:effectLst/>
                <a:latin typeface="+mn-lt"/>
                <a:ea typeface="+mn-ea"/>
                <a:cs typeface="+mn-cs"/>
              </a:rPr>
              <a:t>Take advanced or honors classes.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smtClean="0">
                <a:solidFill>
                  <a:schemeClr val="tx1"/>
                </a:solidFill>
                <a:effectLst/>
                <a:latin typeface="+mn-lt"/>
                <a:ea typeface="+mn-ea"/>
                <a:cs typeface="+mn-cs"/>
              </a:rPr>
              <a:t>Take a foreign or world language – Oregon public universities require two years of the same foreign/world language.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smtClean="0">
                <a:solidFill>
                  <a:schemeClr val="tx1"/>
                </a:solidFill>
                <a:effectLst/>
                <a:latin typeface="+mn-lt"/>
                <a:ea typeface="+mn-ea"/>
                <a:cs typeface="+mn-cs"/>
              </a:rPr>
              <a:t>Take math all four years of high school.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smtClean="0">
                <a:solidFill>
                  <a:schemeClr val="tx1"/>
                </a:solidFill>
                <a:effectLst/>
                <a:latin typeface="+mn-lt"/>
                <a:ea typeface="+mn-ea"/>
                <a:cs typeface="+mn-cs"/>
              </a:rPr>
              <a:t>Explore the opportunity to earn college credit in high school.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baseline="0" dirty="0" smtClean="0">
                <a:solidFill>
                  <a:schemeClr val="tx1"/>
                </a:solidFill>
                <a:effectLst/>
                <a:latin typeface="+mn-lt"/>
                <a:ea typeface="+mn-ea"/>
                <a:cs typeface="+mn-cs"/>
              </a:rPr>
              <a:t>Parents: </a:t>
            </a:r>
            <a:r>
              <a:rPr lang="en-US" sz="1200" b="0" kern="1200" baseline="0" dirty="0" smtClean="0">
                <a:solidFill>
                  <a:schemeClr val="tx1"/>
                </a:solidFill>
                <a:effectLst/>
                <a:latin typeface="+mn-lt"/>
                <a:ea typeface="+mn-ea"/>
                <a:cs typeface="+mn-cs"/>
              </a:rPr>
              <a:t>Talk to school staff to make sure your student is on track.</a:t>
            </a:r>
            <a:endParaRPr lang="en-US" sz="1200" b="1"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054BB4-F922-407A-A506-5810D2A5F689}" type="slidenum">
              <a:rPr lang="en-US" smtClean="0"/>
              <a:t>8</a:t>
            </a:fld>
            <a:endParaRPr lang="en-US"/>
          </a:p>
        </p:txBody>
      </p:sp>
    </p:spTree>
    <p:extLst>
      <p:ext uri="{BB962C8B-B14F-4D97-AF65-F5344CB8AC3E}">
        <p14:creationId xmlns:p14="http://schemas.microsoft.com/office/powerpoint/2010/main" val="1082433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effectLst/>
              </a:rPr>
              <a:t>Some colleges require</a:t>
            </a:r>
            <a:r>
              <a:rPr lang="en-US" baseline="0" dirty="0" smtClean="0">
                <a:effectLst/>
              </a:rPr>
              <a:t> or accept the SAT or ACT. At this point, no college in Oregon requires tests for admission.</a:t>
            </a:r>
            <a:endParaRPr lang="en-US" dirty="0" smtClean="0">
              <a:effectLst/>
            </a:endParaRPr>
          </a:p>
          <a:p>
            <a:pPr marL="171450" indent="-171450">
              <a:buFont typeface="Arial" panose="020B0604020202020204" pitchFamily="34" charset="0"/>
              <a:buChar char="•"/>
            </a:pPr>
            <a:r>
              <a:rPr lang="en-US" dirty="0" smtClean="0">
                <a:effectLst/>
              </a:rPr>
              <a:t>JUNIOR FALL: Take the PSAT/NSMQT to qualify for scholarships.</a:t>
            </a:r>
          </a:p>
          <a:p>
            <a:pPr marL="171450" indent="-171450">
              <a:buFont typeface="Arial" panose="020B0604020202020204" pitchFamily="34" charset="0"/>
              <a:buChar char="•"/>
            </a:pPr>
            <a:r>
              <a:rPr lang="en-US" dirty="0" smtClean="0">
                <a:effectLst/>
              </a:rPr>
              <a:t>JUNIOR FALL: Take free practice tests and learn helpful tips for the SAT or ACT.</a:t>
            </a:r>
          </a:p>
          <a:p>
            <a:pPr marL="171450" indent="-171450">
              <a:buFont typeface="Arial" panose="020B0604020202020204" pitchFamily="34" charset="0"/>
              <a:buChar char="•"/>
            </a:pPr>
            <a:r>
              <a:rPr lang="en-US" dirty="0" smtClean="0">
                <a:effectLst/>
              </a:rPr>
              <a:t>JUNIOR SPRING: Sign up for and take the SAT or ACT.</a:t>
            </a:r>
          </a:p>
          <a:p>
            <a:pPr marL="171450" indent="-171450">
              <a:buFont typeface="Arial" panose="020B0604020202020204" pitchFamily="34" charset="0"/>
              <a:buChar char="•"/>
            </a:pPr>
            <a:r>
              <a:rPr lang="en-US" dirty="0" smtClean="0">
                <a:effectLst/>
              </a:rPr>
              <a:t>SENIOR FALL: Sign up for and take the SAT or ACT if you haven’t yet or want to re-take it.</a:t>
            </a:r>
            <a:endParaRPr lang="en-US" dirty="0">
              <a:effectLst/>
            </a:endParaRPr>
          </a:p>
        </p:txBody>
      </p:sp>
      <p:sp>
        <p:nvSpPr>
          <p:cNvPr id="4" name="Slide Number Placeholder 3"/>
          <p:cNvSpPr>
            <a:spLocks noGrp="1"/>
          </p:cNvSpPr>
          <p:nvPr>
            <p:ph type="sldNum" sz="quarter" idx="10"/>
          </p:nvPr>
        </p:nvSpPr>
        <p:spPr/>
        <p:txBody>
          <a:bodyPr/>
          <a:lstStyle/>
          <a:p>
            <a:fld id="{2B054BB4-F922-407A-A506-5810D2A5F689}" type="slidenum">
              <a:rPr lang="en-US" smtClean="0"/>
              <a:t>9</a:t>
            </a:fld>
            <a:endParaRPr lang="en-US"/>
          </a:p>
        </p:txBody>
      </p:sp>
    </p:spTree>
    <p:extLst>
      <p:ext uri="{BB962C8B-B14F-4D97-AF65-F5344CB8AC3E}">
        <p14:creationId xmlns:p14="http://schemas.microsoft.com/office/powerpoint/2010/main" val="194953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40983" y="4766854"/>
            <a:ext cx="1737360" cy="1737360"/>
          </a:xfrm>
          <a:prstGeom prst="rect">
            <a:avLst/>
          </a:prstGeom>
        </p:spPr>
      </p:pic>
      <p:grpSp>
        <p:nvGrpSpPr>
          <p:cNvPr id="13" name="Group 12"/>
          <p:cNvGrpSpPr/>
          <p:nvPr userDrawn="1"/>
        </p:nvGrpSpPr>
        <p:grpSpPr>
          <a:xfrm>
            <a:off x="0" y="-6531"/>
            <a:ext cx="12192000" cy="6864531"/>
            <a:chOff x="0" y="-6531"/>
            <a:chExt cx="12192000" cy="6864531"/>
          </a:xfrm>
          <a:solidFill>
            <a:schemeClr val="accent1"/>
          </a:solidFill>
        </p:grpSpPr>
        <p:sp>
          <p:nvSpPr>
            <p:cNvPr id="7" name="Rectangle 6"/>
            <p:cNvSpPr/>
            <p:nvPr userDrawn="1"/>
          </p:nvSpPr>
          <p:spPr>
            <a:xfrm>
              <a:off x="0" y="0"/>
              <a:ext cx="8020594"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p:cNvSpPr/>
            <p:nvPr userDrawn="1"/>
          </p:nvSpPr>
          <p:spPr>
            <a:xfrm rot="5400000">
              <a:off x="8020593" y="2682240"/>
              <a:ext cx="4169229" cy="416922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171406" y="-6531"/>
              <a:ext cx="8020594" cy="26887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hasCustomPrompt="1"/>
          </p:nvPr>
        </p:nvSpPr>
        <p:spPr>
          <a:xfrm>
            <a:off x="627017" y="882376"/>
            <a:ext cx="10668001" cy="2602763"/>
          </a:xfrm>
        </p:spPr>
        <p:txBody>
          <a:bodyPr anchor="b">
            <a:noAutofit/>
          </a:bodyPr>
          <a:lstStyle>
            <a:lvl1pPr algn="l">
              <a:lnSpc>
                <a:spcPct val="85000"/>
              </a:lnSpc>
              <a:defRPr sz="7200" b="0" cap="none" baseline="0">
                <a:solidFill>
                  <a:srgbClr val="FFFFFF"/>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627018" y="3692433"/>
            <a:ext cx="9622972" cy="870857"/>
          </a:xfrm>
        </p:spPr>
        <p:txBody>
          <a:bodyPr>
            <a:noAutofit/>
          </a:bodyPr>
          <a:lstStyle>
            <a:lvl1pPr marL="0" indent="0" algn="l">
              <a:buNone/>
              <a:defRPr sz="2800" spc="300" baseline="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SUBTITLE OR EVENT &amp; DATE</a:t>
            </a:r>
            <a:endParaRPr lang="en-US" dirty="0"/>
          </a:p>
        </p:txBody>
      </p:sp>
      <p:sp>
        <p:nvSpPr>
          <p:cNvPr id="4" name="Date Placeholder 3"/>
          <p:cNvSpPr>
            <a:spLocks noGrp="1"/>
          </p:cNvSpPr>
          <p:nvPr>
            <p:ph type="dt" sz="half" idx="10"/>
          </p:nvPr>
        </p:nvSpPr>
        <p:spPr>
          <a:xfrm>
            <a:off x="424180" y="6089442"/>
            <a:ext cx="1371600" cy="365125"/>
          </a:xfrm>
        </p:spPr>
        <p:txBody>
          <a:bodyPr/>
          <a:lstStyle>
            <a:lvl1pPr>
              <a:defRPr>
                <a:solidFill>
                  <a:schemeClr val="tx2"/>
                </a:solidFill>
              </a:defRPr>
            </a:lvl1pPr>
          </a:lstStyle>
          <a:p>
            <a:fld id="{96DFF08F-DC6B-4601-B491-B0F83F6DD2DA}" type="datetimeFigureOut">
              <a:rPr lang="en-US" smtClean="0"/>
              <a:pPr/>
              <a:t>7/27/2021</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alf Picture with Text">
    <p:spTree>
      <p:nvGrpSpPr>
        <p:cNvPr id="1" name=""/>
        <p:cNvGrpSpPr/>
        <p:nvPr/>
      </p:nvGrpSpPr>
      <p:grpSpPr>
        <a:xfrm>
          <a:off x="0" y="0"/>
          <a:ext cx="0" cy="0"/>
          <a:chOff x="0" y="0"/>
          <a:chExt cx="0" cy="0"/>
        </a:xfrm>
      </p:grpSpPr>
      <p:sp>
        <p:nvSpPr>
          <p:cNvPr id="15" name="Right Triangle 14"/>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p:cNvSpPr>
            <a:spLocks noGrp="1" noChangeAspect="1"/>
          </p:cNvSpPr>
          <p:nvPr>
            <p:ph type="pic" idx="1"/>
          </p:nvPr>
        </p:nvSpPr>
        <p:spPr>
          <a:xfrm>
            <a:off x="6104709" y="-1"/>
            <a:ext cx="6087291" cy="6858001"/>
          </a:xfrm>
          <a:custGeom>
            <a:avLst/>
            <a:gdLst>
              <a:gd name="connsiteX0" fmla="*/ 0 w 6087291"/>
              <a:gd name="connsiteY0" fmla="*/ 0 h 6858001"/>
              <a:gd name="connsiteX1" fmla="*/ 6087291 w 6087291"/>
              <a:gd name="connsiteY1" fmla="*/ 0 h 6858001"/>
              <a:gd name="connsiteX2" fmla="*/ 6087291 w 6087291"/>
              <a:gd name="connsiteY2" fmla="*/ 4572001 h 6858001"/>
              <a:gd name="connsiteX3" fmla="*/ 3801291 w 6087291"/>
              <a:gd name="connsiteY3" fmla="*/ 6858001 h 6858001"/>
              <a:gd name="connsiteX4" fmla="*/ 0 w 6087291"/>
              <a:gd name="connsiteY4" fmla="*/ 6858001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7291" h="6858001">
                <a:moveTo>
                  <a:pt x="0" y="0"/>
                </a:moveTo>
                <a:lnTo>
                  <a:pt x="6087291" y="0"/>
                </a:lnTo>
                <a:lnTo>
                  <a:pt x="6087291" y="4572001"/>
                </a:lnTo>
                <a:lnTo>
                  <a:pt x="3801291" y="6858001"/>
                </a:lnTo>
                <a:lnTo>
                  <a:pt x="0" y="6858001"/>
                </a:lnTo>
                <a:close/>
              </a:path>
            </a:pathLst>
          </a:custGeom>
          <a:solidFill>
            <a:schemeClr val="bg1">
              <a:lumMod val="85000"/>
            </a:schemeClr>
          </a:solidFill>
        </p:spPr>
        <p:txBody>
          <a:bodyPr wrap="square" lIns="274320" tIns="182880" anchor="t">
            <a:no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7/27/2021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
        <p:nvSpPr>
          <p:cNvPr id="9" name="Text Placeholder 3"/>
          <p:cNvSpPr>
            <a:spLocks noGrp="1"/>
          </p:cNvSpPr>
          <p:nvPr>
            <p:ph type="body" sz="half" idx="13" hasCustomPrompt="1"/>
          </p:nvPr>
        </p:nvSpPr>
        <p:spPr>
          <a:xfrm rot="18913220">
            <a:off x="10002844" y="5736630"/>
            <a:ext cx="2509971" cy="446314"/>
          </a:xfrm>
        </p:spPr>
        <p:txBody>
          <a:bodyPr anchor="ctr">
            <a:normAutofit/>
          </a:bodyPr>
          <a:lstStyle>
            <a:lvl1pPr marL="0" indent="0" algn="ctr">
              <a:lnSpc>
                <a:spcPct val="100000"/>
              </a:lnSpc>
              <a:spcBef>
                <a:spcPts val="1000"/>
              </a:spcBef>
              <a:buNone/>
              <a:defRPr sz="1400" baseline="0">
                <a:solidFill>
                  <a:schemeClr val="bg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Photo credit if needed</a:t>
            </a:r>
          </a:p>
        </p:txBody>
      </p:sp>
      <p:sp>
        <p:nvSpPr>
          <p:cNvPr id="10" name="Content Placeholder 3"/>
          <p:cNvSpPr>
            <a:spLocks noGrp="1"/>
          </p:cNvSpPr>
          <p:nvPr>
            <p:ph sz="half" idx="14" hasCustomPrompt="1"/>
          </p:nvPr>
        </p:nvSpPr>
        <p:spPr>
          <a:xfrm>
            <a:off x="631368" y="1600200"/>
            <a:ext cx="5234260" cy="4501058"/>
          </a:xfrm>
        </p:spPr>
        <p:txBody>
          <a:bodyPr/>
          <a:lstStyle>
            <a:lvl1pPr marL="0" indent="0">
              <a:buFont typeface="Wingdings" panose="05000000000000000000" pitchFamily="2" charset="2"/>
              <a:buNone/>
              <a:defRPr sz="3600"/>
            </a:lvl1pPr>
            <a:lvl2pPr>
              <a:defRPr sz="3200"/>
            </a:lvl2pPr>
            <a:lvl3pPr>
              <a:defRPr sz="2800"/>
            </a:lvl3pPr>
            <a:lvl4pPr>
              <a:defRPr sz="2400"/>
            </a:lvl4pPr>
            <a:lvl5pPr>
              <a:defRPr sz="2000"/>
            </a:lvl5pPr>
            <a:lvl6pPr>
              <a:defRPr sz="1600"/>
            </a:lvl6pPr>
            <a:lvl7pPr>
              <a:defRPr sz="1600"/>
            </a:lvl7pPr>
            <a:lvl8pPr>
              <a:defRPr sz="1600"/>
            </a:lvl8pPr>
            <a:lvl9pPr>
              <a:defRPr sz="1600"/>
            </a:lvl9pPr>
          </a:lstStyle>
          <a:p>
            <a:pPr lvl="0"/>
            <a:r>
              <a:rPr lang="en-US" dirty="0" smtClean="0"/>
              <a:t>Click to type.</a:t>
            </a:r>
            <a:endParaRPr lang="en-US" dirty="0"/>
          </a:p>
        </p:txBody>
      </p:sp>
      <p:sp>
        <p:nvSpPr>
          <p:cNvPr id="11" name="Title 7"/>
          <p:cNvSpPr>
            <a:spLocks noGrp="1"/>
          </p:cNvSpPr>
          <p:nvPr>
            <p:ph type="title" hasCustomPrompt="1"/>
          </p:nvPr>
        </p:nvSpPr>
        <p:spPr>
          <a:xfrm>
            <a:off x="631368" y="693419"/>
            <a:ext cx="5234260" cy="731520"/>
          </a:xfrm>
        </p:spPr>
        <p:txBody>
          <a:bodyPr anchor="t">
            <a:noAutofit/>
          </a:bodyPr>
          <a:lstStyle>
            <a:lvl1pPr>
              <a:defRPr/>
            </a:lvl1pPr>
          </a:lstStyle>
          <a:p>
            <a:r>
              <a:rPr lang="en-US" dirty="0" smtClean="0"/>
              <a:t>Heading</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Screen Picture">
    <p:spTree>
      <p:nvGrpSpPr>
        <p:cNvPr id="1" name=""/>
        <p:cNvGrpSpPr/>
        <p:nvPr/>
      </p:nvGrpSpPr>
      <p:grpSpPr>
        <a:xfrm>
          <a:off x="0" y="0"/>
          <a:ext cx="0" cy="0"/>
          <a:chOff x="0" y="0"/>
          <a:chExt cx="0" cy="0"/>
        </a:xfrm>
      </p:grpSpPr>
      <p:sp>
        <p:nvSpPr>
          <p:cNvPr id="11" name="Right Triangle 10"/>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noChangeAspect="1"/>
          </p:cNvSpPr>
          <p:nvPr>
            <p:ph type="pic" idx="1"/>
          </p:nvPr>
        </p:nvSpPr>
        <p:spPr>
          <a:xfrm>
            <a:off x="1" y="-1"/>
            <a:ext cx="12192000" cy="6858001"/>
          </a:xfrm>
          <a:custGeom>
            <a:avLst/>
            <a:gdLst>
              <a:gd name="connsiteX0" fmla="*/ 0 w 12192000"/>
              <a:gd name="connsiteY0" fmla="*/ 0 h 6858001"/>
              <a:gd name="connsiteX1" fmla="*/ 12192000 w 12192000"/>
              <a:gd name="connsiteY1" fmla="*/ 0 h 6858001"/>
              <a:gd name="connsiteX2" fmla="*/ 12192000 w 12192000"/>
              <a:gd name="connsiteY2" fmla="*/ 6858001 h 6858001"/>
              <a:gd name="connsiteX3" fmla="*/ 12191999 w 12192000"/>
              <a:gd name="connsiteY3" fmla="*/ 6858001 h 6858001"/>
              <a:gd name="connsiteX4" fmla="*/ 12191999 w 12192000"/>
              <a:gd name="connsiteY4" fmla="*/ 4572001 h 6858001"/>
              <a:gd name="connsiteX5" fmla="*/ 9905999 w 12192000"/>
              <a:gd name="connsiteY5" fmla="*/ 6858001 h 6858001"/>
              <a:gd name="connsiteX6" fmla="*/ 0 w 12192000"/>
              <a:gd name="connsiteY6"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1">
                <a:moveTo>
                  <a:pt x="0" y="0"/>
                </a:moveTo>
                <a:lnTo>
                  <a:pt x="12192000" y="0"/>
                </a:lnTo>
                <a:lnTo>
                  <a:pt x="12192000" y="6858001"/>
                </a:lnTo>
                <a:lnTo>
                  <a:pt x="12191999" y="6858001"/>
                </a:lnTo>
                <a:lnTo>
                  <a:pt x="12191999" y="4572001"/>
                </a:lnTo>
                <a:lnTo>
                  <a:pt x="9905999" y="6858001"/>
                </a:lnTo>
                <a:lnTo>
                  <a:pt x="0" y="6858001"/>
                </a:lnTo>
                <a:close/>
              </a:path>
            </a:pathLst>
          </a:custGeom>
          <a:solidFill>
            <a:schemeClr val="bg1">
              <a:lumMod val="85000"/>
            </a:schemeClr>
          </a:solidFill>
        </p:spPr>
        <p:txBody>
          <a:bodyPr wrap="square" lIns="274320" tIns="182880" anchor="t">
            <a:no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7/27/2021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
        <p:nvSpPr>
          <p:cNvPr id="8" name="Text Placeholder 3"/>
          <p:cNvSpPr>
            <a:spLocks noGrp="1"/>
          </p:cNvSpPr>
          <p:nvPr>
            <p:ph type="body" sz="half" idx="13" hasCustomPrompt="1"/>
          </p:nvPr>
        </p:nvSpPr>
        <p:spPr>
          <a:xfrm rot="18913220">
            <a:off x="10002844" y="5736630"/>
            <a:ext cx="2509971" cy="446314"/>
          </a:xfrm>
        </p:spPr>
        <p:txBody>
          <a:bodyPr anchor="ctr">
            <a:normAutofit/>
          </a:bodyPr>
          <a:lstStyle>
            <a:lvl1pPr marL="0" indent="0" algn="ctr">
              <a:lnSpc>
                <a:spcPct val="100000"/>
              </a:lnSpc>
              <a:spcBef>
                <a:spcPts val="1000"/>
              </a:spcBef>
              <a:buNone/>
              <a:defRPr sz="1400" baseline="0">
                <a:solidFill>
                  <a:schemeClr val="bg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Photo credit if needed</a:t>
            </a:r>
          </a:p>
        </p:txBody>
      </p:sp>
    </p:spTree>
    <p:extLst>
      <p:ext uri="{BB962C8B-B14F-4D97-AF65-F5344CB8AC3E}">
        <p14:creationId xmlns:p14="http://schemas.microsoft.com/office/powerpoint/2010/main" val="3787829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orizontal Picture with Title">
    <p:spTree>
      <p:nvGrpSpPr>
        <p:cNvPr id="1" name=""/>
        <p:cNvGrpSpPr/>
        <p:nvPr/>
      </p:nvGrpSpPr>
      <p:grpSpPr>
        <a:xfrm>
          <a:off x="0" y="0"/>
          <a:ext cx="0" cy="0"/>
          <a:chOff x="0" y="0"/>
          <a:chExt cx="0" cy="0"/>
        </a:xfrm>
      </p:grpSpPr>
      <p:sp>
        <p:nvSpPr>
          <p:cNvPr id="12" name="Right Triangle 11"/>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p:cNvSpPr>
            <a:spLocks noGrp="1" noChangeAspect="1"/>
          </p:cNvSpPr>
          <p:nvPr>
            <p:ph type="pic" idx="1"/>
          </p:nvPr>
        </p:nvSpPr>
        <p:spPr>
          <a:xfrm>
            <a:off x="0" y="1767840"/>
            <a:ext cx="12192000" cy="5090160"/>
          </a:xfrm>
          <a:custGeom>
            <a:avLst/>
            <a:gdLst>
              <a:gd name="connsiteX0" fmla="*/ 0 w 12192000"/>
              <a:gd name="connsiteY0" fmla="*/ 0 h 5090160"/>
              <a:gd name="connsiteX1" fmla="*/ 12192000 w 12192000"/>
              <a:gd name="connsiteY1" fmla="*/ 0 h 5090160"/>
              <a:gd name="connsiteX2" fmla="*/ 12192000 w 12192000"/>
              <a:gd name="connsiteY2" fmla="*/ 2804160 h 5090160"/>
              <a:gd name="connsiteX3" fmla="*/ 9906000 w 12192000"/>
              <a:gd name="connsiteY3" fmla="*/ 5090160 h 5090160"/>
              <a:gd name="connsiteX4" fmla="*/ 0 w 12192000"/>
              <a:gd name="connsiteY4" fmla="*/ 5090160 h 509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090160">
                <a:moveTo>
                  <a:pt x="0" y="0"/>
                </a:moveTo>
                <a:lnTo>
                  <a:pt x="12192000" y="0"/>
                </a:lnTo>
                <a:lnTo>
                  <a:pt x="12192000" y="2804160"/>
                </a:lnTo>
                <a:lnTo>
                  <a:pt x="9906000" y="5090160"/>
                </a:lnTo>
                <a:lnTo>
                  <a:pt x="0" y="5090160"/>
                </a:lnTo>
                <a:close/>
              </a:path>
            </a:pathLst>
          </a:custGeom>
          <a:solidFill>
            <a:schemeClr val="bg1">
              <a:lumMod val="85000"/>
            </a:schemeClr>
          </a:solidFill>
        </p:spPr>
        <p:txBody>
          <a:bodyPr wrap="square" lIns="274320" tIns="182880" anchor="t">
            <a:no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7/27/2021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
        <p:nvSpPr>
          <p:cNvPr id="8" name="Title 1"/>
          <p:cNvSpPr>
            <a:spLocks noGrp="1"/>
          </p:cNvSpPr>
          <p:nvPr>
            <p:ph type="title" hasCustomPrompt="1"/>
          </p:nvPr>
        </p:nvSpPr>
        <p:spPr>
          <a:xfrm>
            <a:off x="631368" y="693419"/>
            <a:ext cx="10946682" cy="731520"/>
          </a:xfrm>
        </p:spPr>
        <p:txBody>
          <a:bodyPr anchor="t">
            <a:noAutofit/>
          </a:bodyPr>
          <a:lstStyle>
            <a:lvl1pPr>
              <a:defRPr>
                <a:solidFill>
                  <a:schemeClr val="tx2"/>
                </a:solidFill>
              </a:defRPr>
            </a:lvl1pPr>
          </a:lstStyle>
          <a:p>
            <a:r>
              <a:rPr lang="en-US" dirty="0" smtClean="0"/>
              <a:t>Heading</a:t>
            </a:r>
            <a:endParaRPr lang="en-US" dirty="0"/>
          </a:p>
        </p:txBody>
      </p:sp>
      <p:sp>
        <p:nvSpPr>
          <p:cNvPr id="10" name="Text Placeholder 3"/>
          <p:cNvSpPr>
            <a:spLocks noGrp="1"/>
          </p:cNvSpPr>
          <p:nvPr>
            <p:ph type="body" sz="half" idx="13" hasCustomPrompt="1"/>
          </p:nvPr>
        </p:nvSpPr>
        <p:spPr>
          <a:xfrm rot="18913220">
            <a:off x="10002844" y="5736630"/>
            <a:ext cx="2509971" cy="446314"/>
          </a:xfrm>
        </p:spPr>
        <p:txBody>
          <a:bodyPr anchor="ctr">
            <a:normAutofit/>
          </a:bodyPr>
          <a:lstStyle>
            <a:lvl1pPr marL="0" indent="0" algn="ctr">
              <a:lnSpc>
                <a:spcPct val="100000"/>
              </a:lnSpc>
              <a:spcBef>
                <a:spcPts val="1000"/>
              </a:spcBef>
              <a:buNone/>
              <a:defRPr sz="1400" baseline="0">
                <a:solidFill>
                  <a:schemeClr val="bg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Photo credit if needed</a:t>
            </a:r>
          </a:p>
        </p:txBody>
      </p:sp>
    </p:spTree>
    <p:extLst>
      <p:ext uri="{BB962C8B-B14F-4D97-AF65-F5344CB8AC3E}">
        <p14:creationId xmlns:p14="http://schemas.microsoft.com/office/powerpoint/2010/main" val="6208306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oAutofit/>
          </a:bodyPr>
          <a:lstStyle>
            <a:lvl1pPr>
              <a:defRPr/>
            </a:lvl1pPr>
          </a:lstStyle>
          <a:p>
            <a:r>
              <a:rPr lang="en-US" dirty="0" smtClean="0"/>
              <a:t>Heading</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7/27/2021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7/27/2021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or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1368" y="693419"/>
            <a:ext cx="10946682" cy="731520"/>
          </a:xfrm>
        </p:spPr>
        <p:txBody>
          <a:bodyPr wrap="square" anchor="t">
            <a:noAutofit/>
          </a:bodyPr>
          <a:lstStyle>
            <a:lvl1pPr>
              <a:defRPr baseline="0"/>
            </a:lvl1pPr>
          </a:lstStyle>
          <a:p>
            <a:r>
              <a:rPr lang="en-US" dirty="0" smtClean="0"/>
              <a:t>Agenda or List</a:t>
            </a:r>
            <a:endParaRPr lang="en-US" dirty="0"/>
          </a:p>
        </p:txBody>
      </p:sp>
      <p:sp>
        <p:nvSpPr>
          <p:cNvPr id="8" name="Date Placeholder 7"/>
          <p:cNvSpPr>
            <a:spLocks noGrp="1"/>
          </p:cNvSpPr>
          <p:nvPr>
            <p:ph type="dt" sz="half" idx="10"/>
          </p:nvPr>
        </p:nvSpPr>
        <p:spPr/>
        <p:txBody>
          <a:bodyPr/>
          <a:lstStyle/>
          <a:p>
            <a:fld id="{96DFF08F-DC6B-4601-B491-B0F83F6DD2DA}" type="datetimeFigureOut">
              <a:rPr lang="en-US" smtClean="0"/>
              <a:pPr/>
              <a:t>7/27/2021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
        <p:nvSpPr>
          <p:cNvPr id="7" name="Content Placeholder 2"/>
          <p:cNvSpPr>
            <a:spLocks noGrp="1"/>
          </p:cNvSpPr>
          <p:nvPr>
            <p:ph idx="1" hasCustomPrompt="1"/>
          </p:nvPr>
        </p:nvSpPr>
        <p:spPr>
          <a:xfrm>
            <a:off x="1533490" y="1600200"/>
            <a:ext cx="10044560" cy="731520"/>
          </a:xfrm>
        </p:spPr>
        <p:txBody>
          <a:bodyPr anchor="ctr"/>
          <a:lstStyle>
            <a:lvl1pPr marL="0" indent="0">
              <a:buNone/>
              <a:defRPr/>
            </a:lvl1pPr>
          </a:lstStyle>
          <a:p>
            <a:pPr lvl="0"/>
            <a:r>
              <a:rPr lang="en-US" dirty="0" smtClean="0"/>
              <a:t>Click to enter text</a:t>
            </a:r>
          </a:p>
        </p:txBody>
      </p:sp>
      <p:sp>
        <p:nvSpPr>
          <p:cNvPr id="11" name="Text Placeholder 20"/>
          <p:cNvSpPr>
            <a:spLocks noGrp="1"/>
          </p:cNvSpPr>
          <p:nvPr>
            <p:ph type="body" sz="quarter" idx="14" hasCustomPrompt="1"/>
          </p:nvPr>
        </p:nvSpPr>
        <p:spPr>
          <a:xfrm>
            <a:off x="631368" y="1599882"/>
            <a:ext cx="731838" cy="731838"/>
          </a:xfrm>
          <a:solidFill>
            <a:schemeClr val="accent2"/>
          </a:solidFill>
        </p:spPr>
        <p:txBody>
          <a:bodyPr anchor="ctr">
            <a:normAutofit/>
          </a:bodyPr>
          <a:lstStyle>
            <a:lvl1pPr marL="0" indent="0" algn="ctr">
              <a:buNone/>
              <a:defRPr sz="3200" b="1">
                <a:solidFill>
                  <a:schemeClr val="bg1"/>
                </a:solidFill>
                <a:latin typeface="+mj-lt"/>
              </a:defRPr>
            </a:lvl1pPr>
          </a:lstStyle>
          <a:p>
            <a:pPr lvl="0"/>
            <a:r>
              <a:rPr lang="en-US" dirty="0" smtClean="0"/>
              <a:t>#</a:t>
            </a:r>
            <a:endParaRPr lang="en-US" dirty="0"/>
          </a:p>
        </p:txBody>
      </p:sp>
      <p:sp>
        <p:nvSpPr>
          <p:cNvPr id="16" name="Content Placeholder 2"/>
          <p:cNvSpPr>
            <a:spLocks noGrp="1"/>
          </p:cNvSpPr>
          <p:nvPr>
            <p:ph idx="15" hasCustomPrompt="1"/>
          </p:nvPr>
        </p:nvSpPr>
        <p:spPr>
          <a:xfrm>
            <a:off x="1533490" y="2506663"/>
            <a:ext cx="10044560" cy="731520"/>
          </a:xfrm>
        </p:spPr>
        <p:txBody>
          <a:bodyPr anchor="ctr"/>
          <a:lstStyle>
            <a:lvl1pPr marL="0" indent="0">
              <a:buNone/>
              <a:defRPr baseline="0"/>
            </a:lvl1pPr>
          </a:lstStyle>
          <a:p>
            <a:pPr lvl="0"/>
            <a:r>
              <a:rPr lang="en-US" dirty="0" smtClean="0"/>
              <a:t>Click to enter text</a:t>
            </a:r>
          </a:p>
        </p:txBody>
      </p:sp>
      <p:sp>
        <p:nvSpPr>
          <p:cNvPr id="17" name="Text Placeholder 20"/>
          <p:cNvSpPr>
            <a:spLocks noGrp="1"/>
          </p:cNvSpPr>
          <p:nvPr>
            <p:ph type="body" sz="quarter" idx="16" hasCustomPrompt="1"/>
          </p:nvPr>
        </p:nvSpPr>
        <p:spPr>
          <a:xfrm>
            <a:off x="624833" y="2506345"/>
            <a:ext cx="731838" cy="731838"/>
          </a:xfrm>
          <a:solidFill>
            <a:schemeClr val="accent2"/>
          </a:solidFill>
        </p:spPr>
        <p:txBody>
          <a:bodyPr anchor="ctr">
            <a:normAutofit/>
          </a:bodyPr>
          <a:lstStyle>
            <a:lvl1pPr marL="0" indent="0" algn="ctr">
              <a:buNone/>
              <a:defRPr sz="3200" b="1">
                <a:solidFill>
                  <a:schemeClr val="bg1"/>
                </a:solidFill>
                <a:latin typeface="+mj-lt"/>
              </a:defRPr>
            </a:lvl1pPr>
          </a:lstStyle>
          <a:p>
            <a:pPr lvl="0"/>
            <a:r>
              <a:rPr lang="en-US" dirty="0" smtClean="0"/>
              <a:t>#</a:t>
            </a:r>
            <a:endParaRPr lang="en-US" dirty="0"/>
          </a:p>
        </p:txBody>
      </p:sp>
      <p:sp>
        <p:nvSpPr>
          <p:cNvPr id="18" name="Content Placeholder 2"/>
          <p:cNvSpPr>
            <a:spLocks noGrp="1"/>
          </p:cNvSpPr>
          <p:nvPr>
            <p:ph idx="17" hasCustomPrompt="1"/>
          </p:nvPr>
        </p:nvSpPr>
        <p:spPr>
          <a:xfrm>
            <a:off x="1533490" y="3412808"/>
            <a:ext cx="10044560" cy="731520"/>
          </a:xfrm>
        </p:spPr>
        <p:txBody>
          <a:bodyPr anchor="ctr"/>
          <a:lstStyle>
            <a:lvl1pPr marL="0" indent="0">
              <a:buNone/>
              <a:defRPr/>
            </a:lvl1pPr>
          </a:lstStyle>
          <a:p>
            <a:pPr lvl="0"/>
            <a:r>
              <a:rPr lang="en-US" dirty="0" smtClean="0"/>
              <a:t>Click to enter text</a:t>
            </a:r>
          </a:p>
        </p:txBody>
      </p:sp>
      <p:sp>
        <p:nvSpPr>
          <p:cNvPr id="19" name="Text Placeholder 20"/>
          <p:cNvSpPr>
            <a:spLocks noGrp="1"/>
          </p:cNvSpPr>
          <p:nvPr>
            <p:ph type="body" sz="quarter" idx="18" hasCustomPrompt="1"/>
          </p:nvPr>
        </p:nvSpPr>
        <p:spPr>
          <a:xfrm>
            <a:off x="624833" y="3412490"/>
            <a:ext cx="731838" cy="731838"/>
          </a:xfrm>
          <a:solidFill>
            <a:schemeClr val="accent2"/>
          </a:solidFill>
        </p:spPr>
        <p:txBody>
          <a:bodyPr anchor="ctr">
            <a:normAutofit/>
          </a:bodyPr>
          <a:lstStyle>
            <a:lvl1pPr marL="0" indent="0" algn="ctr">
              <a:buNone/>
              <a:defRPr sz="3200" b="1">
                <a:solidFill>
                  <a:schemeClr val="bg1"/>
                </a:solidFill>
                <a:latin typeface="+mj-lt"/>
              </a:defRPr>
            </a:lvl1pPr>
          </a:lstStyle>
          <a:p>
            <a:pPr lvl="0"/>
            <a:r>
              <a:rPr lang="en-US" dirty="0" smtClean="0"/>
              <a:t>#</a:t>
            </a:r>
            <a:endParaRPr lang="en-US" dirty="0"/>
          </a:p>
        </p:txBody>
      </p:sp>
      <p:sp>
        <p:nvSpPr>
          <p:cNvPr id="20" name="Content Placeholder 2"/>
          <p:cNvSpPr>
            <a:spLocks noGrp="1"/>
          </p:cNvSpPr>
          <p:nvPr>
            <p:ph idx="19" hasCustomPrompt="1"/>
          </p:nvPr>
        </p:nvSpPr>
        <p:spPr>
          <a:xfrm>
            <a:off x="1533490" y="4318635"/>
            <a:ext cx="10044560" cy="731520"/>
          </a:xfrm>
        </p:spPr>
        <p:txBody>
          <a:bodyPr anchor="ctr">
            <a:noAutofit/>
          </a:bodyPr>
          <a:lstStyle>
            <a:lvl1pPr marL="0" indent="0">
              <a:buNone/>
              <a:defRPr/>
            </a:lvl1pPr>
          </a:lstStyle>
          <a:p>
            <a:pPr lvl="0"/>
            <a:r>
              <a:rPr lang="en-US" dirty="0" smtClean="0"/>
              <a:t>Click to enter text</a:t>
            </a:r>
          </a:p>
        </p:txBody>
      </p:sp>
      <p:sp>
        <p:nvSpPr>
          <p:cNvPr id="21" name="Text Placeholder 20"/>
          <p:cNvSpPr>
            <a:spLocks noGrp="1"/>
          </p:cNvSpPr>
          <p:nvPr>
            <p:ph type="body" sz="quarter" idx="20" hasCustomPrompt="1"/>
          </p:nvPr>
        </p:nvSpPr>
        <p:spPr>
          <a:xfrm>
            <a:off x="631368" y="4318476"/>
            <a:ext cx="731838" cy="731838"/>
          </a:xfrm>
          <a:solidFill>
            <a:schemeClr val="accent2"/>
          </a:solidFill>
        </p:spPr>
        <p:txBody>
          <a:bodyPr anchor="ctr">
            <a:normAutofit/>
          </a:bodyPr>
          <a:lstStyle>
            <a:lvl1pPr marL="0" indent="0" algn="ctr">
              <a:buNone/>
              <a:defRPr sz="3200" b="1">
                <a:solidFill>
                  <a:schemeClr val="bg1"/>
                </a:solidFill>
                <a:latin typeface="+mj-lt"/>
              </a:defRPr>
            </a:lvl1pPr>
          </a:lstStyle>
          <a:p>
            <a:pPr lvl="0"/>
            <a:r>
              <a:rPr lang="en-US" dirty="0" smtClean="0"/>
              <a:t>#</a:t>
            </a:r>
            <a:endParaRPr lang="en-US" dirty="0"/>
          </a:p>
        </p:txBody>
      </p:sp>
      <p:sp>
        <p:nvSpPr>
          <p:cNvPr id="22" name="Content Placeholder 2"/>
          <p:cNvSpPr>
            <a:spLocks noGrp="1"/>
          </p:cNvSpPr>
          <p:nvPr>
            <p:ph idx="21" hasCustomPrompt="1"/>
          </p:nvPr>
        </p:nvSpPr>
        <p:spPr>
          <a:xfrm>
            <a:off x="1533490" y="5224144"/>
            <a:ext cx="10044560" cy="731520"/>
          </a:xfrm>
        </p:spPr>
        <p:txBody>
          <a:bodyPr anchor="ctr"/>
          <a:lstStyle>
            <a:lvl1pPr marL="0" indent="0">
              <a:buNone/>
              <a:defRPr/>
            </a:lvl1pPr>
          </a:lstStyle>
          <a:p>
            <a:pPr lvl="0"/>
            <a:r>
              <a:rPr lang="en-US" dirty="0" smtClean="0"/>
              <a:t>Click to enter text</a:t>
            </a:r>
          </a:p>
        </p:txBody>
      </p:sp>
      <p:sp>
        <p:nvSpPr>
          <p:cNvPr id="23" name="Text Placeholder 20"/>
          <p:cNvSpPr>
            <a:spLocks noGrp="1"/>
          </p:cNvSpPr>
          <p:nvPr>
            <p:ph type="body" sz="quarter" idx="22" hasCustomPrompt="1"/>
          </p:nvPr>
        </p:nvSpPr>
        <p:spPr>
          <a:xfrm>
            <a:off x="624833" y="5224144"/>
            <a:ext cx="731838" cy="731838"/>
          </a:xfrm>
          <a:solidFill>
            <a:schemeClr val="accent2"/>
          </a:solidFill>
        </p:spPr>
        <p:txBody>
          <a:bodyPr anchor="ctr">
            <a:normAutofit/>
          </a:bodyPr>
          <a:lstStyle>
            <a:lvl1pPr marL="0" indent="0" algn="ctr">
              <a:buNone/>
              <a:defRPr sz="3200" b="1">
                <a:solidFill>
                  <a:schemeClr val="bg1"/>
                </a:solidFill>
                <a:latin typeface="+mj-lt"/>
              </a:defRPr>
            </a:lvl1pPr>
          </a:lstStyle>
          <a:p>
            <a:pPr lvl="0"/>
            <a:r>
              <a:rPr lang="en-US" dirty="0" smtClean="0"/>
              <a:t>#</a:t>
            </a:r>
            <a:endParaRPr lang="en-US" dirty="0"/>
          </a:p>
        </p:txBody>
      </p:sp>
    </p:spTree>
    <p:extLst>
      <p:ext uri="{BB962C8B-B14F-4D97-AF65-F5344CB8AC3E}">
        <p14:creationId xmlns:p14="http://schemas.microsoft.com/office/powerpoint/2010/main" val="127465073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bout">
    <p:spTree>
      <p:nvGrpSpPr>
        <p:cNvPr id="1" name=""/>
        <p:cNvGrpSpPr/>
        <p:nvPr/>
      </p:nvGrpSpPr>
      <p:grpSpPr>
        <a:xfrm>
          <a:off x="0" y="0"/>
          <a:ext cx="0" cy="0"/>
          <a:chOff x="0" y="0"/>
          <a:chExt cx="0" cy="0"/>
        </a:xfrm>
      </p:grpSpPr>
      <p:sp>
        <p:nvSpPr>
          <p:cNvPr id="9" name="Right Triangle 8"/>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6DFF08F-DC6B-4601-B491-B0F83F6DD2DA}" type="datetimeFigureOut">
              <a:rPr lang="en-US" dirty="0"/>
              <a:t>7/27/2021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
        <p:nvSpPr>
          <p:cNvPr id="2" name="TextBox 1"/>
          <p:cNvSpPr txBox="1"/>
          <p:nvPr userDrawn="1"/>
        </p:nvSpPr>
        <p:spPr>
          <a:xfrm>
            <a:off x="609600" y="1602540"/>
            <a:ext cx="5695406" cy="39703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600" dirty="0" smtClean="0"/>
              <a:t>We are the go-to resource for information about how to get ready for </a:t>
            </a:r>
            <a:r>
              <a:rPr lang="en-US" sz="3600" dirty="0" smtClean="0">
                <a:solidFill>
                  <a:schemeClr val="accent2"/>
                </a:solidFill>
              </a:rPr>
              <a:t>education beyond high school</a:t>
            </a:r>
            <a:r>
              <a:rPr lang="en-US" sz="3600" dirty="0" smtClean="0"/>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36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3600" dirty="0" smtClean="0"/>
              <a:t>We</a:t>
            </a:r>
            <a:r>
              <a:rPr lang="en-US" sz="3600" baseline="0" dirty="0" smtClean="0"/>
              <a:t> are a statewide initiative of Oregon GEAR UP.</a:t>
            </a:r>
            <a:endParaRPr lang="en-US" sz="3600" dirty="0" smtClean="0"/>
          </a:p>
        </p:txBody>
      </p:sp>
      <p:sp>
        <p:nvSpPr>
          <p:cNvPr id="14" name="TextBox 13"/>
          <p:cNvSpPr txBox="1"/>
          <p:nvPr userDrawn="1"/>
        </p:nvSpPr>
        <p:spPr>
          <a:xfrm>
            <a:off x="622659" y="709056"/>
            <a:ext cx="9501051" cy="646331"/>
          </a:xfrm>
          <a:prstGeom prst="rect">
            <a:avLst/>
          </a:prstGeom>
          <a:noFill/>
        </p:spPr>
        <p:txBody>
          <a:bodyPr wrap="square" rtlCol="0">
            <a:spAutoFit/>
          </a:bodyPr>
          <a:lstStyle/>
          <a:p>
            <a:pPr>
              <a:lnSpc>
                <a:spcPct val="90000"/>
              </a:lnSpc>
            </a:pPr>
            <a:r>
              <a:rPr lang="en-US" sz="4000" b="0" dirty="0" smtClean="0">
                <a:solidFill>
                  <a:schemeClr val="tx2"/>
                </a:solidFill>
                <a:latin typeface="+mj-lt"/>
              </a:rPr>
              <a:t>About Oregon Goes To College</a:t>
            </a:r>
            <a:endParaRPr lang="en-US" sz="4000" b="0" dirty="0">
              <a:solidFill>
                <a:schemeClr val="tx2"/>
              </a:solidFill>
              <a:latin typeface="+mj-lt"/>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0427" y="1681051"/>
            <a:ext cx="3409410" cy="3409410"/>
          </a:xfrm>
          <a:prstGeom prst="rect">
            <a:avLst/>
          </a:prstGeom>
        </p:spPr>
      </p:pic>
    </p:spTree>
    <p:extLst>
      <p:ext uri="{BB962C8B-B14F-4D97-AF65-F5344CB8AC3E}">
        <p14:creationId xmlns:p14="http://schemas.microsoft.com/office/powerpoint/2010/main" val="13587114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7/27/2021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
        <p:nvSpPr>
          <p:cNvPr id="5" name="TextBox 4"/>
          <p:cNvSpPr txBox="1"/>
          <p:nvPr userDrawn="1"/>
        </p:nvSpPr>
        <p:spPr>
          <a:xfrm>
            <a:off x="1986131" y="2944304"/>
            <a:ext cx="8219738" cy="830997"/>
          </a:xfrm>
          <a:prstGeom prst="rect">
            <a:avLst/>
          </a:prstGeom>
          <a:noFill/>
        </p:spPr>
        <p:txBody>
          <a:bodyPr wrap="square" rtlCol="0" anchor="ctr">
            <a:spAutoFit/>
          </a:bodyPr>
          <a:lstStyle/>
          <a:p>
            <a:pPr algn="ctr"/>
            <a:r>
              <a:rPr lang="en-US" sz="4800" b="0" dirty="0" smtClean="0">
                <a:latin typeface="+mj-lt"/>
              </a:rPr>
              <a:t>oregongoestocollege.org</a:t>
            </a:r>
          </a:p>
        </p:txBody>
      </p:sp>
      <p:sp>
        <p:nvSpPr>
          <p:cNvPr id="7" name="Text Placeholder 4"/>
          <p:cNvSpPr>
            <a:spLocks noGrp="1"/>
          </p:cNvSpPr>
          <p:nvPr>
            <p:ph type="body" sz="quarter" idx="13" hasCustomPrompt="1"/>
          </p:nvPr>
        </p:nvSpPr>
        <p:spPr>
          <a:xfrm>
            <a:off x="1464129" y="3962400"/>
            <a:ext cx="9263743" cy="641350"/>
          </a:xfrm>
        </p:spPr>
        <p:txBody>
          <a:bodyPr/>
          <a:lstStyle>
            <a:lvl1pPr marL="0" indent="0" algn="ctr">
              <a:buNone/>
              <a:defRPr baseline="0"/>
            </a:lvl1pPr>
          </a:lstStyle>
          <a:p>
            <a:pPr lvl="0"/>
            <a:r>
              <a:rPr lang="en-US" dirty="0" smtClean="0"/>
              <a:t>info@oregongoestocollege.org</a:t>
            </a:r>
            <a:endParaRPr lang="en-US" dirty="0"/>
          </a:p>
        </p:txBody>
      </p:sp>
      <p:sp>
        <p:nvSpPr>
          <p:cNvPr id="8" name="Text Placeholder 4"/>
          <p:cNvSpPr>
            <a:spLocks noGrp="1"/>
          </p:cNvSpPr>
          <p:nvPr>
            <p:ph type="body" sz="quarter" idx="14" hasCustomPrompt="1"/>
          </p:nvPr>
        </p:nvSpPr>
        <p:spPr>
          <a:xfrm>
            <a:off x="1464129" y="4754974"/>
            <a:ext cx="9263743" cy="655226"/>
          </a:xfrm>
        </p:spPr>
        <p:txBody>
          <a:bodyPr/>
          <a:lstStyle>
            <a:lvl1pPr marL="0" indent="0" algn="ctr">
              <a:buNone/>
              <a:defRPr baseline="0"/>
            </a:lvl1pPr>
          </a:lstStyle>
          <a:p>
            <a:pPr lvl="0"/>
            <a:r>
              <a:rPr lang="en-US" dirty="0" smtClean="0"/>
              <a:t>your.name@oregonstate.edu</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27320" y="1019845"/>
            <a:ext cx="1737360" cy="1737360"/>
          </a:xfrm>
          <a:prstGeom prst="rect">
            <a:avLst/>
          </a:prstGeom>
        </p:spPr>
      </p:pic>
    </p:spTree>
    <p:extLst>
      <p:ext uri="{BB962C8B-B14F-4D97-AF65-F5344CB8AC3E}">
        <p14:creationId xmlns:p14="http://schemas.microsoft.com/office/powerpoint/2010/main" val="194573111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5D5274-214B-4573-8841-2DED0CEFE786}" type="datetimeFigureOut">
              <a:rPr lang="en-US" smtClean="0"/>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6A7C7-D4FC-49E3-9CF7-BF62BF3614F0}" type="slidenum">
              <a:rPr lang="en-US" smtClean="0"/>
              <a:t>‹#›</a:t>
            </a:fld>
            <a:endParaRPr lang="en-US"/>
          </a:p>
        </p:txBody>
      </p:sp>
    </p:spTree>
    <p:extLst>
      <p:ext uri="{BB962C8B-B14F-4D97-AF65-F5344CB8AC3E}">
        <p14:creationId xmlns:p14="http://schemas.microsoft.com/office/powerpoint/2010/main" val="3242731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Right Triangle 10"/>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31368" y="693419"/>
            <a:ext cx="10946682" cy="731520"/>
          </a:xfrm>
        </p:spPr>
        <p:txBody>
          <a:bodyPr wrap="square" anchor="t">
            <a:noAutofit/>
          </a:bodyPr>
          <a:lstStyle>
            <a:lvl1pPr>
              <a:defRPr/>
            </a:lvl1pPr>
          </a:lstStyle>
          <a:p>
            <a:r>
              <a:rPr lang="en-US" dirty="0" smtClean="0"/>
              <a:t>Heading</a:t>
            </a:r>
            <a:endParaRPr lang="en-US" dirty="0"/>
          </a:p>
        </p:txBody>
      </p:sp>
      <p:sp>
        <p:nvSpPr>
          <p:cNvPr id="3" name="Content Placeholder 2"/>
          <p:cNvSpPr>
            <a:spLocks noGrp="1"/>
          </p:cNvSpPr>
          <p:nvPr>
            <p:ph idx="1" hasCustomPrompt="1"/>
          </p:nvPr>
        </p:nvSpPr>
        <p:spPr>
          <a:xfrm>
            <a:off x="631368" y="1600200"/>
            <a:ext cx="10946682" cy="4495800"/>
          </a:xfrm>
        </p:spPr>
        <p:txBody>
          <a:bodyPr/>
          <a:lstStyle>
            <a:lvl1pPr marL="0" indent="0">
              <a:buFont typeface="Wingdings" panose="05000000000000000000" pitchFamily="2" charset="2"/>
              <a:buNone/>
              <a:defRPr/>
            </a:lvl1pPr>
            <a:lvl2pPr marL="228600" indent="0">
              <a:buNone/>
              <a:defRPr sz="3200"/>
            </a:lvl2pPr>
            <a:lvl3pPr marL="457200" indent="0">
              <a:buNone/>
              <a:defRPr sz="2800"/>
            </a:lvl3pPr>
            <a:lvl4pPr marL="685800" indent="0">
              <a:buNone/>
              <a:defRPr sz="2400"/>
            </a:lvl4pPr>
            <a:lvl5pPr marL="914400" indent="0">
              <a:buNone/>
              <a:defRPr sz="2000"/>
            </a:lvl5pPr>
          </a:lstStyle>
          <a:p>
            <a:pPr lvl="0"/>
            <a:r>
              <a:rPr lang="en-US" dirty="0" smtClean="0"/>
              <a:t>Click to type.</a:t>
            </a:r>
            <a:endParaRPr lang="en-US" dirty="0"/>
          </a:p>
        </p:txBody>
      </p:sp>
      <p:sp>
        <p:nvSpPr>
          <p:cNvPr id="8" name="Date Placeholder 7"/>
          <p:cNvSpPr>
            <a:spLocks noGrp="1"/>
          </p:cNvSpPr>
          <p:nvPr>
            <p:ph type="dt" sz="half" idx="10"/>
          </p:nvPr>
        </p:nvSpPr>
        <p:spPr/>
        <p:txBody>
          <a:bodyPr/>
          <a:lstStyle/>
          <a:p>
            <a:fld id="{96DFF08F-DC6B-4601-B491-B0F83F6DD2DA}" type="datetimeFigureOut">
              <a:rPr lang="en-US" smtClean="0"/>
              <a:pPr/>
              <a:t>7/27/2021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
        <p:nvSpPr>
          <p:cNvPr id="7" name="Text Placeholder 3"/>
          <p:cNvSpPr>
            <a:spLocks noGrp="1"/>
          </p:cNvSpPr>
          <p:nvPr>
            <p:ph type="body" sz="half" idx="13" hasCustomPrompt="1"/>
          </p:nvPr>
        </p:nvSpPr>
        <p:spPr>
          <a:xfrm>
            <a:off x="6995160" y="6223828"/>
            <a:ext cx="3254829" cy="365125"/>
          </a:xfrm>
        </p:spPr>
        <p:txBody>
          <a:bodyPr anchor="ctr">
            <a:normAutofit/>
          </a:bodyPr>
          <a:lstStyle>
            <a:lvl1pPr marL="0" indent="0" algn="r">
              <a:lnSpc>
                <a:spcPct val="100000"/>
              </a:lnSpc>
              <a:spcBef>
                <a:spcPts val="1000"/>
              </a:spcBef>
              <a:buNone/>
              <a:defRPr sz="1200" i="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Source if needed</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Snip Single Corner Rectangle 8"/>
          <p:cNvSpPr/>
          <p:nvPr userDrawn="1"/>
        </p:nvSpPr>
        <p:spPr>
          <a:xfrm flipV="1">
            <a:off x="0" y="0"/>
            <a:ext cx="12192000" cy="6858000"/>
          </a:xfrm>
          <a:prstGeom prst="snip1Rect">
            <a:avLst>
              <a:gd name="adj" fmla="val 3298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31368" y="2490968"/>
            <a:ext cx="10378440" cy="949667"/>
          </a:xfrm>
        </p:spPr>
        <p:txBody>
          <a:bodyPr anchor="t">
            <a:noAutofit/>
          </a:bodyPr>
          <a:lstStyle>
            <a:lvl1pPr algn="l">
              <a:lnSpc>
                <a:spcPct val="85000"/>
              </a:lnSpc>
              <a:defRPr sz="6600" b="0" cap="none" baseline="0">
                <a:solidFill>
                  <a:schemeClr val="bg1"/>
                </a:solidFill>
              </a:defRPr>
            </a:lvl1pPr>
          </a:lstStyle>
          <a:p>
            <a:r>
              <a:rPr lang="en-US" dirty="0" smtClean="0"/>
              <a:t>Section Header</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11" name="Text Placeholder 20"/>
          <p:cNvSpPr>
            <a:spLocks noGrp="1"/>
          </p:cNvSpPr>
          <p:nvPr>
            <p:ph type="body" sz="quarter" idx="14" hasCustomPrompt="1"/>
          </p:nvPr>
        </p:nvSpPr>
        <p:spPr>
          <a:xfrm>
            <a:off x="631368" y="1600200"/>
            <a:ext cx="731838" cy="731838"/>
          </a:xfrm>
          <a:solidFill>
            <a:schemeClr val="accent1"/>
          </a:solidFill>
        </p:spPr>
        <p:txBody>
          <a:bodyPr anchor="ctr">
            <a:normAutofit/>
          </a:bodyPr>
          <a:lstStyle>
            <a:lvl1pPr marL="0" indent="0" algn="ctr">
              <a:buNone/>
              <a:defRPr sz="4000" b="1">
                <a:solidFill>
                  <a:schemeClr val="bg1"/>
                </a:solidFill>
                <a:latin typeface="+mj-lt"/>
              </a:defRPr>
            </a:lvl1pPr>
          </a:lstStyle>
          <a:p>
            <a:pPr lvl="0"/>
            <a:r>
              <a:rPr lang="en-US" dirty="0" smtClean="0"/>
              <a:t>#</a:t>
            </a:r>
            <a:endParaRPr lang="en-US" dirty="0"/>
          </a:p>
        </p:txBody>
      </p:sp>
      <p:sp>
        <p:nvSpPr>
          <p:cNvPr id="8" name="Subtitle 2"/>
          <p:cNvSpPr>
            <a:spLocks noGrp="1"/>
          </p:cNvSpPr>
          <p:nvPr>
            <p:ph type="subTitle" idx="1" hasCustomPrompt="1"/>
          </p:nvPr>
        </p:nvSpPr>
        <p:spPr>
          <a:xfrm>
            <a:off x="631368" y="3526105"/>
            <a:ext cx="10458994" cy="870857"/>
          </a:xfrm>
        </p:spPr>
        <p:txBody>
          <a:bodyPr>
            <a:noAutofit/>
          </a:bodyPr>
          <a:lstStyle>
            <a:lvl1pPr marL="0" indent="0" algn="l">
              <a:buNone/>
              <a:defRPr sz="2800" spc="300" baseline="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SUBTITLE OR MORE INFO</a:t>
            </a:r>
            <a:endParaRPr lang="en-US" dirty="0"/>
          </a:p>
        </p:txBody>
      </p:sp>
    </p:spTree>
    <p:extLst>
      <p:ext uri="{BB962C8B-B14F-4D97-AF65-F5344CB8AC3E}">
        <p14:creationId xmlns:p14="http://schemas.microsoft.com/office/powerpoint/2010/main" val="2558402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9" name="Snip Single Corner Rectangle 8"/>
          <p:cNvSpPr/>
          <p:nvPr userDrawn="1"/>
        </p:nvSpPr>
        <p:spPr>
          <a:xfrm flipV="1">
            <a:off x="0" y="0"/>
            <a:ext cx="12192000" cy="6858000"/>
          </a:xfrm>
          <a:prstGeom prst="snip1Rect">
            <a:avLst>
              <a:gd name="adj" fmla="val 3298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31368" y="2490968"/>
            <a:ext cx="10378440" cy="949667"/>
          </a:xfrm>
        </p:spPr>
        <p:txBody>
          <a:bodyPr anchor="t">
            <a:noAutofit/>
          </a:bodyPr>
          <a:lstStyle>
            <a:lvl1pPr algn="l">
              <a:lnSpc>
                <a:spcPct val="85000"/>
              </a:lnSpc>
              <a:defRPr sz="6600" b="0" cap="none" baseline="0">
                <a:solidFill>
                  <a:schemeClr val="bg1"/>
                </a:solidFill>
              </a:defRPr>
            </a:lvl1pPr>
          </a:lstStyle>
          <a:p>
            <a:r>
              <a:rPr lang="en-US" dirty="0" smtClean="0"/>
              <a:t>Section Header</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11" name="Text Placeholder 20"/>
          <p:cNvSpPr>
            <a:spLocks noGrp="1"/>
          </p:cNvSpPr>
          <p:nvPr>
            <p:ph type="body" sz="quarter" idx="14" hasCustomPrompt="1"/>
          </p:nvPr>
        </p:nvSpPr>
        <p:spPr>
          <a:xfrm>
            <a:off x="631368" y="1600200"/>
            <a:ext cx="731838" cy="731838"/>
          </a:xfrm>
          <a:solidFill>
            <a:schemeClr val="accent1"/>
          </a:solidFill>
        </p:spPr>
        <p:txBody>
          <a:bodyPr anchor="ctr">
            <a:normAutofit/>
          </a:bodyPr>
          <a:lstStyle>
            <a:lvl1pPr marL="0" indent="0" algn="ctr">
              <a:buNone/>
              <a:defRPr sz="4000" b="1">
                <a:solidFill>
                  <a:schemeClr val="bg1"/>
                </a:solidFill>
                <a:latin typeface="+mj-lt"/>
              </a:defRPr>
            </a:lvl1pPr>
          </a:lstStyle>
          <a:p>
            <a:pPr lvl="0"/>
            <a:r>
              <a:rPr lang="en-US" dirty="0" smtClean="0"/>
              <a:t>#</a:t>
            </a:r>
            <a:endParaRPr lang="en-US" dirty="0"/>
          </a:p>
        </p:txBody>
      </p:sp>
      <p:sp>
        <p:nvSpPr>
          <p:cNvPr id="8" name="Subtitle 2"/>
          <p:cNvSpPr>
            <a:spLocks noGrp="1"/>
          </p:cNvSpPr>
          <p:nvPr>
            <p:ph type="subTitle" idx="1" hasCustomPrompt="1"/>
          </p:nvPr>
        </p:nvSpPr>
        <p:spPr>
          <a:xfrm>
            <a:off x="631368" y="3526105"/>
            <a:ext cx="10458994" cy="870857"/>
          </a:xfrm>
        </p:spPr>
        <p:txBody>
          <a:bodyPr>
            <a:noAutofit/>
          </a:bodyPr>
          <a:lstStyle>
            <a:lvl1pPr marL="0" indent="0" algn="l">
              <a:buNone/>
              <a:defRPr sz="2800" spc="300" baseline="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SUBTITLE OR MORE INFO</a:t>
            </a:r>
            <a:endParaRPr lang="en-US" dirty="0"/>
          </a:p>
        </p:txBody>
      </p:sp>
    </p:spTree>
    <p:extLst>
      <p:ext uri="{BB962C8B-B14F-4D97-AF65-F5344CB8AC3E}">
        <p14:creationId xmlns:p14="http://schemas.microsoft.com/office/powerpoint/2010/main" val="3488736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tivity">
    <p:spTree>
      <p:nvGrpSpPr>
        <p:cNvPr id="1" name=""/>
        <p:cNvGrpSpPr/>
        <p:nvPr/>
      </p:nvGrpSpPr>
      <p:grpSpPr>
        <a:xfrm>
          <a:off x="0" y="0"/>
          <a:ext cx="0" cy="0"/>
          <a:chOff x="0" y="0"/>
          <a:chExt cx="0" cy="0"/>
        </a:xfrm>
      </p:grpSpPr>
      <p:sp>
        <p:nvSpPr>
          <p:cNvPr id="9" name="Right Triangle 8"/>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nip Single Corner Rectangle 9"/>
          <p:cNvSpPr/>
          <p:nvPr userDrawn="1"/>
        </p:nvSpPr>
        <p:spPr>
          <a:xfrm flipV="1">
            <a:off x="0" y="0"/>
            <a:ext cx="12192000" cy="6858000"/>
          </a:xfrm>
          <a:prstGeom prst="snip1Rect">
            <a:avLst>
              <a:gd name="adj" fmla="val 329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31364" y="1619787"/>
            <a:ext cx="10946686" cy="2595155"/>
          </a:xfrm>
        </p:spPr>
        <p:txBody>
          <a:bodyPr anchor="t">
            <a:noAutofit/>
          </a:bodyPr>
          <a:lstStyle>
            <a:lvl1pPr marL="346075" indent="-346075" algn="l">
              <a:lnSpc>
                <a:spcPct val="85000"/>
              </a:lnSpc>
              <a:buClr>
                <a:schemeClr val="tx2"/>
              </a:buClr>
              <a:buSzPct val="80000"/>
              <a:buFont typeface="Wingdings" panose="05000000000000000000" pitchFamily="2" charset="2"/>
              <a:buChar char="§"/>
              <a:defRPr sz="3600" b="0" cap="none" baseline="0">
                <a:solidFill>
                  <a:schemeClr val="tx1"/>
                </a:solidFill>
                <a:latin typeface="+mn-lt"/>
              </a:defRPr>
            </a:lvl1pPr>
          </a:lstStyle>
          <a:p>
            <a:r>
              <a:rPr lang="en-US" dirty="0" smtClean="0"/>
              <a:t>Click to type</a:t>
            </a:r>
            <a:endParaRPr lang="en-US" dirty="0"/>
          </a:p>
        </p:txBody>
      </p:sp>
      <p:sp>
        <p:nvSpPr>
          <p:cNvPr id="4" name="Date Placeholder 3"/>
          <p:cNvSpPr>
            <a:spLocks noGrp="1"/>
          </p:cNvSpPr>
          <p:nvPr>
            <p:ph type="dt" sz="half" idx="10"/>
          </p:nvPr>
        </p:nvSpPr>
        <p:spPr>
          <a:xfrm>
            <a:off x="622659" y="6223828"/>
            <a:ext cx="1371600" cy="365125"/>
          </a:xfrm>
        </p:spPr>
        <p:txBody>
          <a:bodyPr/>
          <a:lstStyle/>
          <a:p>
            <a:fld id="{96DFF08F-DC6B-4601-B491-B0F83F6DD2DA}" type="datetimeFigureOut">
              <a:rPr lang="en-US" dirty="0"/>
              <a:t>7/27/2021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07370" y="6223828"/>
            <a:ext cx="1079389" cy="365125"/>
          </a:xfrm>
        </p:spPr>
        <p:txBody>
          <a:bodyPr/>
          <a:lstStyle>
            <a:lvl1pPr>
              <a:defRPr>
                <a:solidFill>
                  <a:schemeClr val="tx1"/>
                </a:solidFill>
              </a:defRPr>
            </a:lvl1pPr>
          </a:lstStyle>
          <a:p>
            <a:fld id="{4FAB73BC-B049-4115-A692-8D63A059BFB8}" type="slidenum">
              <a:rPr lang="en-US" smtClean="0"/>
              <a:pPr/>
              <a:t>‹#›</a:t>
            </a:fld>
            <a:endParaRPr lang="en-US" dirty="0"/>
          </a:p>
        </p:txBody>
      </p:sp>
      <p:sp>
        <p:nvSpPr>
          <p:cNvPr id="8" name="TextBox 7"/>
          <p:cNvSpPr txBox="1"/>
          <p:nvPr userDrawn="1"/>
        </p:nvSpPr>
        <p:spPr>
          <a:xfrm>
            <a:off x="631364" y="685792"/>
            <a:ext cx="731520" cy="731520"/>
          </a:xfrm>
          <a:prstGeom prst="rect">
            <a:avLst/>
          </a:prstGeom>
          <a:solidFill>
            <a:schemeClr val="accent2"/>
          </a:solidFill>
        </p:spPr>
        <p:txBody>
          <a:bodyPr wrap="square" rtlCol="0">
            <a:spAutoFit/>
          </a:bodyPr>
          <a:lstStyle/>
          <a:p>
            <a:pPr algn="ctr"/>
            <a:r>
              <a:rPr lang="en-US" sz="4000" dirty="0" smtClean="0">
                <a:solidFill>
                  <a:schemeClr val="bg1"/>
                </a:solidFill>
                <a:sym typeface="Webdings" panose="05030102010509060703" pitchFamily="18" charset="2"/>
              </a:rPr>
              <a:t></a:t>
            </a:r>
            <a:endParaRPr lang="en-US" sz="4000" dirty="0">
              <a:solidFill>
                <a:schemeClr val="bg1"/>
              </a:solidFill>
            </a:endParaRPr>
          </a:p>
        </p:txBody>
      </p:sp>
      <p:sp>
        <p:nvSpPr>
          <p:cNvPr id="7" name="Text Placeholder 6"/>
          <p:cNvSpPr>
            <a:spLocks noGrp="1"/>
          </p:cNvSpPr>
          <p:nvPr>
            <p:ph type="body" sz="quarter" idx="13" hasCustomPrompt="1"/>
          </p:nvPr>
        </p:nvSpPr>
        <p:spPr>
          <a:xfrm>
            <a:off x="1460674" y="685029"/>
            <a:ext cx="10117376" cy="731837"/>
          </a:xfrm>
        </p:spPr>
        <p:txBody>
          <a:bodyPr anchor="t"/>
          <a:lstStyle>
            <a:lvl1pPr marL="0" indent="0">
              <a:buNone/>
              <a:defRPr sz="4000">
                <a:solidFill>
                  <a:schemeClr val="tx2"/>
                </a:solidFill>
                <a:latin typeface="+mj-lt"/>
              </a:defRPr>
            </a:lvl1pPr>
          </a:lstStyle>
          <a:p>
            <a:pPr lvl="0"/>
            <a:r>
              <a:rPr lang="en-US" dirty="0" smtClean="0"/>
              <a:t>Heading</a:t>
            </a:r>
          </a:p>
        </p:txBody>
      </p:sp>
    </p:spTree>
    <p:extLst>
      <p:ext uri="{BB962C8B-B14F-4D97-AF65-F5344CB8AC3E}">
        <p14:creationId xmlns:p14="http://schemas.microsoft.com/office/powerpoint/2010/main" val="3998440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ight Triangle 8"/>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hasCustomPrompt="1"/>
          </p:nvPr>
        </p:nvSpPr>
        <p:spPr/>
        <p:txBody>
          <a:bodyPr anchor="t">
            <a:noAutofit/>
          </a:bodyPr>
          <a:lstStyle>
            <a:lvl1pPr>
              <a:defRPr/>
            </a:lvl1pPr>
          </a:lstStyle>
          <a:p>
            <a:r>
              <a:rPr lang="en-US" dirty="0" smtClean="0"/>
              <a:t>Heading</a:t>
            </a:r>
            <a:endParaRPr lang="en-US" dirty="0"/>
          </a:p>
        </p:txBody>
      </p:sp>
      <p:sp>
        <p:nvSpPr>
          <p:cNvPr id="3" name="Content Placeholder 2"/>
          <p:cNvSpPr>
            <a:spLocks noGrp="1"/>
          </p:cNvSpPr>
          <p:nvPr>
            <p:ph sz="half" idx="1" hasCustomPrompt="1"/>
          </p:nvPr>
        </p:nvSpPr>
        <p:spPr>
          <a:xfrm>
            <a:off x="609600" y="1600201"/>
            <a:ext cx="5259572" cy="4480560"/>
          </a:xfrm>
        </p:spPr>
        <p:txBody>
          <a:bodyPr>
            <a:noAutofit/>
          </a:bodyPr>
          <a:lstStyle>
            <a:lvl1pPr marL="0" indent="0">
              <a:buFont typeface="Wingdings" panose="05000000000000000000" pitchFamily="2" charset="2"/>
              <a:buNone/>
              <a:defRPr sz="3600"/>
            </a:lvl1pPr>
            <a:lvl2pPr>
              <a:defRPr sz="3200"/>
            </a:lvl2pPr>
            <a:lvl3pPr>
              <a:defRPr sz="2800"/>
            </a:lvl3pPr>
            <a:lvl4pPr>
              <a:defRPr sz="2400"/>
            </a:lvl4pPr>
            <a:lvl5pPr>
              <a:defRPr sz="2000"/>
            </a:lvl5pPr>
            <a:lvl6pPr>
              <a:defRPr sz="1600"/>
            </a:lvl6pPr>
            <a:lvl7pPr>
              <a:defRPr sz="1600"/>
            </a:lvl7pPr>
            <a:lvl8pPr>
              <a:defRPr sz="1600"/>
            </a:lvl8pPr>
            <a:lvl9pPr>
              <a:defRPr sz="1600"/>
            </a:lvl9pPr>
          </a:lstStyle>
          <a:p>
            <a:pPr lvl="0"/>
            <a:r>
              <a:rPr lang="en-US" dirty="0" smtClean="0"/>
              <a:t>Click to type.</a:t>
            </a:r>
          </a:p>
        </p:txBody>
      </p:sp>
      <p:sp>
        <p:nvSpPr>
          <p:cNvPr id="4" name="Content Placeholder 3"/>
          <p:cNvSpPr>
            <a:spLocks noGrp="1"/>
          </p:cNvSpPr>
          <p:nvPr>
            <p:ph sz="half" idx="2" hasCustomPrompt="1"/>
          </p:nvPr>
        </p:nvSpPr>
        <p:spPr>
          <a:xfrm>
            <a:off x="6326372" y="1600200"/>
            <a:ext cx="5251677" cy="4480560"/>
          </a:xfrm>
        </p:spPr>
        <p:txBody>
          <a:bodyPr/>
          <a:lstStyle>
            <a:lvl1pPr marL="0" indent="0">
              <a:buFont typeface="Wingdings" panose="05000000000000000000" pitchFamily="2" charset="2"/>
              <a:buNone/>
              <a:defRPr sz="3600"/>
            </a:lvl1pPr>
            <a:lvl2pPr marL="228600" indent="0">
              <a:buNone/>
              <a:defRPr sz="3200"/>
            </a:lvl2pPr>
            <a:lvl3pPr>
              <a:defRPr sz="2800"/>
            </a:lvl3pPr>
            <a:lvl4pPr>
              <a:defRPr sz="2400"/>
            </a:lvl4pPr>
            <a:lvl5pPr>
              <a:defRPr sz="2000"/>
            </a:lvl5pPr>
            <a:lvl6pPr>
              <a:defRPr sz="1600"/>
            </a:lvl6pPr>
            <a:lvl7pPr>
              <a:defRPr sz="1600"/>
            </a:lvl7pPr>
            <a:lvl8pPr>
              <a:defRPr sz="1600"/>
            </a:lvl8pPr>
            <a:lvl9pPr>
              <a:defRPr sz="1600"/>
            </a:lvl9pPr>
          </a:lstStyle>
          <a:p>
            <a:pPr lvl="0"/>
            <a:r>
              <a:rPr lang="en-US" dirty="0" smtClean="0"/>
              <a:t>Click to type</a:t>
            </a:r>
            <a:r>
              <a:rPr lang="en-US" dirty="0"/>
              <a:t>.</a:t>
            </a:r>
            <a:endParaRPr lang="en-US" dirty="0" smtClean="0"/>
          </a:p>
        </p:txBody>
      </p:sp>
      <p:sp>
        <p:nvSpPr>
          <p:cNvPr id="5" name="Date Placeholder 4"/>
          <p:cNvSpPr>
            <a:spLocks noGrp="1"/>
          </p:cNvSpPr>
          <p:nvPr>
            <p:ph type="dt" sz="half" idx="10"/>
          </p:nvPr>
        </p:nvSpPr>
        <p:spPr/>
        <p:txBody>
          <a:bodyPr/>
          <a:lstStyle/>
          <a:p>
            <a:fld id="{96DFF08F-DC6B-4601-B491-B0F83F6DD2DA}" type="datetimeFigureOut">
              <a:rPr lang="en-US" dirty="0"/>
              <a:t>7/27/2021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092452" y="0"/>
            <a:ext cx="609954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96DFF08F-DC6B-4601-B491-B0F83F6DD2DA}" type="datetimeFigureOut">
              <a:rPr lang="en-US" dirty="0"/>
              <a:t>7/27/2021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
        <p:nvSpPr>
          <p:cNvPr id="11" name="Content Placeholder 3"/>
          <p:cNvSpPr>
            <a:spLocks noGrp="1"/>
          </p:cNvSpPr>
          <p:nvPr>
            <p:ph sz="half" idx="13" hasCustomPrompt="1"/>
          </p:nvPr>
        </p:nvSpPr>
        <p:spPr>
          <a:xfrm>
            <a:off x="631368" y="1600200"/>
            <a:ext cx="5234260" cy="4501058"/>
          </a:xfrm>
        </p:spPr>
        <p:txBody>
          <a:bodyPr/>
          <a:lstStyle>
            <a:lvl1pPr marL="0" indent="0">
              <a:buFont typeface="Wingdings" panose="05000000000000000000" pitchFamily="2" charset="2"/>
              <a:buNone/>
              <a:defRPr sz="3600"/>
            </a:lvl1pPr>
            <a:lvl2pPr>
              <a:defRPr sz="3200"/>
            </a:lvl2pPr>
            <a:lvl3pPr>
              <a:defRPr sz="2800"/>
            </a:lvl3pPr>
            <a:lvl4pPr>
              <a:defRPr sz="2400"/>
            </a:lvl4pPr>
            <a:lvl5pPr>
              <a:defRPr sz="2000"/>
            </a:lvl5pPr>
            <a:lvl6pPr>
              <a:defRPr sz="1600"/>
            </a:lvl6pPr>
            <a:lvl7pPr>
              <a:defRPr sz="1600"/>
            </a:lvl7pPr>
            <a:lvl8pPr>
              <a:defRPr sz="1600"/>
            </a:lvl8pPr>
            <a:lvl9pPr>
              <a:defRPr sz="1600"/>
            </a:lvl9pPr>
          </a:lstStyle>
          <a:p>
            <a:pPr lvl="0"/>
            <a:r>
              <a:rPr lang="en-US" dirty="0" smtClean="0"/>
              <a:t>Click to type.</a:t>
            </a:r>
            <a:endParaRPr lang="en-US" dirty="0"/>
          </a:p>
        </p:txBody>
      </p:sp>
      <p:sp>
        <p:nvSpPr>
          <p:cNvPr id="14" name="Title 7"/>
          <p:cNvSpPr>
            <a:spLocks noGrp="1"/>
          </p:cNvSpPr>
          <p:nvPr>
            <p:ph type="title" hasCustomPrompt="1"/>
          </p:nvPr>
        </p:nvSpPr>
        <p:spPr>
          <a:xfrm>
            <a:off x="631368" y="693419"/>
            <a:ext cx="5234260" cy="731520"/>
          </a:xfrm>
        </p:spPr>
        <p:txBody>
          <a:bodyPr anchor="t">
            <a:noAutofit/>
          </a:bodyPr>
          <a:lstStyle>
            <a:lvl1pPr>
              <a:defRPr/>
            </a:lvl1pPr>
          </a:lstStyle>
          <a:p>
            <a:r>
              <a:rPr lang="en-US" dirty="0" smtClean="0"/>
              <a:t>Heading</a:t>
            </a:r>
            <a:endParaRPr lang="en-US" dirty="0"/>
          </a:p>
        </p:txBody>
      </p:sp>
      <p:sp>
        <p:nvSpPr>
          <p:cNvPr id="15" name="Content Placeholder 3"/>
          <p:cNvSpPr>
            <a:spLocks noGrp="1"/>
          </p:cNvSpPr>
          <p:nvPr>
            <p:ph sz="half" idx="14" hasCustomPrompt="1"/>
          </p:nvPr>
        </p:nvSpPr>
        <p:spPr>
          <a:xfrm>
            <a:off x="6448482" y="1600200"/>
            <a:ext cx="5164588" cy="4501058"/>
          </a:xfrm>
        </p:spPr>
        <p:txBody>
          <a:bodyPr/>
          <a:lstStyle>
            <a:lvl1pPr marL="0" indent="0">
              <a:buClr>
                <a:schemeClr val="bg1"/>
              </a:buClr>
              <a:buFont typeface="Wingdings" panose="05000000000000000000" pitchFamily="2" charset="2"/>
              <a:buNone/>
              <a:defRPr sz="3600">
                <a:solidFill>
                  <a:schemeClr val="bg1"/>
                </a:solidFill>
              </a:defRPr>
            </a:lvl1pPr>
            <a:lvl2pPr>
              <a:defRPr sz="3200"/>
            </a:lvl2pPr>
            <a:lvl3pPr>
              <a:defRPr sz="2800"/>
            </a:lvl3pPr>
            <a:lvl4pPr>
              <a:defRPr sz="2400"/>
            </a:lvl4pPr>
            <a:lvl5pPr>
              <a:defRPr sz="2000"/>
            </a:lvl5pPr>
            <a:lvl6pPr>
              <a:defRPr sz="1600"/>
            </a:lvl6pPr>
            <a:lvl7pPr>
              <a:defRPr sz="1600"/>
            </a:lvl7pPr>
            <a:lvl8pPr>
              <a:defRPr sz="1600"/>
            </a:lvl8pPr>
            <a:lvl9pPr>
              <a:defRPr sz="1600"/>
            </a:lvl9pPr>
          </a:lstStyle>
          <a:p>
            <a:pPr lvl="0"/>
            <a:r>
              <a:rPr lang="en-US" dirty="0" smtClean="0"/>
              <a:t>Click to type.</a:t>
            </a:r>
            <a:endParaRPr lang="en-US" dirty="0"/>
          </a:p>
        </p:txBody>
      </p:sp>
      <p:sp>
        <p:nvSpPr>
          <p:cNvPr id="3" name="Text Placeholder 2"/>
          <p:cNvSpPr>
            <a:spLocks noGrp="1"/>
          </p:cNvSpPr>
          <p:nvPr>
            <p:ph type="body" sz="quarter" idx="15" hasCustomPrompt="1"/>
          </p:nvPr>
        </p:nvSpPr>
        <p:spPr>
          <a:xfrm>
            <a:off x="6446710" y="693419"/>
            <a:ext cx="5166360" cy="731520"/>
          </a:xfrm>
        </p:spPr>
        <p:txBody>
          <a:bodyPr anchor="t"/>
          <a:lstStyle>
            <a:lvl1pPr marL="0" indent="0">
              <a:buNone/>
              <a:defRPr sz="4000">
                <a:solidFill>
                  <a:schemeClr val="bg1"/>
                </a:solidFill>
                <a:latin typeface="+mj-lt"/>
              </a:defRPr>
            </a:lvl1pPr>
          </a:lstStyle>
          <a:p>
            <a:pPr lvl="0"/>
            <a:r>
              <a:rPr lang="en-US" dirty="0" smtClean="0"/>
              <a:t>Heading</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2" name="Right Triangle 11"/>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6DFF08F-DC6B-4601-B491-B0F83F6DD2DA}" type="datetimeFigureOut">
              <a:rPr lang="en-US" dirty="0"/>
              <a:t>7/27/2021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
        <p:nvSpPr>
          <p:cNvPr id="7" name="Title 1"/>
          <p:cNvSpPr txBox="1">
            <a:spLocks/>
          </p:cNvSpPr>
          <p:nvPr userDrawn="1"/>
        </p:nvSpPr>
        <p:spPr>
          <a:xfrm rot="10800000">
            <a:off x="9135309" y="3149965"/>
            <a:ext cx="2552523" cy="1356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4400" kern="1200">
                <a:solidFill>
                  <a:schemeClr val="tx2"/>
                </a:solidFill>
                <a:latin typeface="+mj-lt"/>
                <a:ea typeface="+mj-ea"/>
                <a:cs typeface="+mj-cs"/>
              </a:defRPr>
            </a:lvl1pPr>
          </a:lstStyle>
          <a:p>
            <a:r>
              <a:rPr lang="en-US" sz="28700" dirty="0" smtClean="0">
                <a:solidFill>
                  <a:schemeClr val="accent2"/>
                </a:solidFill>
              </a:rPr>
              <a:t>“</a:t>
            </a:r>
            <a:endParaRPr lang="en-US" sz="28700" dirty="0">
              <a:solidFill>
                <a:schemeClr val="accent2"/>
              </a:solidFill>
            </a:endParaRPr>
          </a:p>
        </p:txBody>
      </p:sp>
      <p:sp>
        <p:nvSpPr>
          <p:cNvPr id="10" name="Title 1"/>
          <p:cNvSpPr txBox="1">
            <a:spLocks/>
          </p:cNvSpPr>
          <p:nvPr userDrawn="1"/>
        </p:nvSpPr>
        <p:spPr>
          <a:xfrm>
            <a:off x="363228" y="1856750"/>
            <a:ext cx="2552523" cy="1356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4400" kern="1200">
                <a:solidFill>
                  <a:schemeClr val="tx2"/>
                </a:solidFill>
                <a:latin typeface="+mj-lt"/>
                <a:ea typeface="+mj-ea"/>
                <a:cs typeface="+mj-cs"/>
              </a:defRPr>
            </a:lvl1pPr>
          </a:lstStyle>
          <a:p>
            <a:r>
              <a:rPr lang="en-US" sz="28700" dirty="0" smtClean="0">
                <a:solidFill>
                  <a:schemeClr val="accent2"/>
                </a:solidFill>
              </a:rPr>
              <a:t>“</a:t>
            </a:r>
            <a:endParaRPr lang="en-US" sz="28700" dirty="0">
              <a:solidFill>
                <a:schemeClr val="accent2"/>
              </a:solidFill>
            </a:endParaRPr>
          </a:p>
        </p:txBody>
      </p:sp>
      <p:sp>
        <p:nvSpPr>
          <p:cNvPr id="11" name="Text Placeholder 3"/>
          <p:cNvSpPr>
            <a:spLocks noGrp="1"/>
          </p:cNvSpPr>
          <p:nvPr>
            <p:ph type="body" sz="half" idx="2" hasCustomPrompt="1"/>
          </p:nvPr>
        </p:nvSpPr>
        <p:spPr>
          <a:xfrm>
            <a:off x="701040" y="1600200"/>
            <a:ext cx="10789920" cy="3267892"/>
          </a:xfrm>
        </p:spPr>
        <p:txBody>
          <a:bodyPr anchor="ctr">
            <a:noAutofit/>
          </a:bodyPr>
          <a:lstStyle>
            <a:lvl1pPr marL="0" indent="0" algn="ctr">
              <a:lnSpc>
                <a:spcPct val="100000"/>
              </a:lnSpc>
              <a:spcBef>
                <a:spcPts val="1000"/>
              </a:spcBef>
              <a:buNone/>
              <a:defRPr sz="4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Quote</a:t>
            </a:r>
          </a:p>
        </p:txBody>
      </p:sp>
      <p:sp>
        <p:nvSpPr>
          <p:cNvPr id="13" name="Text Placeholder 12"/>
          <p:cNvSpPr>
            <a:spLocks noGrp="1"/>
          </p:cNvSpPr>
          <p:nvPr>
            <p:ph type="body" sz="quarter" idx="13" hasCustomPrompt="1"/>
          </p:nvPr>
        </p:nvSpPr>
        <p:spPr>
          <a:xfrm>
            <a:off x="2514600" y="5255270"/>
            <a:ext cx="7162800" cy="510304"/>
          </a:xfrm>
        </p:spPr>
        <p:txBody>
          <a:bodyPr/>
          <a:lstStyle>
            <a:lvl1pPr marL="0" indent="0" algn="ctr">
              <a:buNone/>
              <a:defRPr sz="2000" i="1" baseline="0"/>
            </a:lvl1pPr>
          </a:lstStyle>
          <a:p>
            <a:pPr lvl="0"/>
            <a:r>
              <a:rPr lang="en-US" i="1" dirty="0" smtClean="0"/>
              <a:t>Author of quote</a:t>
            </a:r>
            <a:endParaRPr lang="en-US" dirty="0"/>
          </a:p>
        </p:txBody>
      </p:sp>
      <p:cxnSp>
        <p:nvCxnSpPr>
          <p:cNvPr id="15" name="Straight Connector 14"/>
          <p:cNvCxnSpPr/>
          <p:nvPr userDrawn="1"/>
        </p:nvCxnSpPr>
        <p:spPr>
          <a:xfrm>
            <a:off x="4859383" y="5111938"/>
            <a:ext cx="259515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7544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Number">
    <p:spTree>
      <p:nvGrpSpPr>
        <p:cNvPr id="1" name=""/>
        <p:cNvGrpSpPr/>
        <p:nvPr/>
      </p:nvGrpSpPr>
      <p:grpSpPr>
        <a:xfrm>
          <a:off x="0" y="0"/>
          <a:ext cx="0" cy="0"/>
          <a:chOff x="0" y="0"/>
          <a:chExt cx="0" cy="0"/>
        </a:xfrm>
      </p:grpSpPr>
      <p:sp>
        <p:nvSpPr>
          <p:cNvPr id="9" name="Right Triangle 8"/>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6DFF08F-DC6B-4601-B491-B0F83F6DD2DA}" type="datetimeFigureOut">
              <a:rPr lang="en-US" dirty="0"/>
              <a:t>7/27/2021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
        <p:nvSpPr>
          <p:cNvPr id="11" name="Text Placeholder 3"/>
          <p:cNvSpPr>
            <a:spLocks noGrp="1"/>
          </p:cNvSpPr>
          <p:nvPr>
            <p:ph type="body" sz="half" idx="2" hasCustomPrompt="1"/>
          </p:nvPr>
        </p:nvSpPr>
        <p:spPr>
          <a:xfrm>
            <a:off x="701040" y="3811822"/>
            <a:ext cx="10789920" cy="1056269"/>
          </a:xfrm>
        </p:spPr>
        <p:txBody>
          <a:bodyPr anchor="ctr">
            <a:noAutofit/>
          </a:bodyPr>
          <a:lstStyle>
            <a:lvl1pPr marL="0" indent="0" algn="ctr">
              <a:lnSpc>
                <a:spcPct val="100000"/>
              </a:lnSpc>
              <a:spcBef>
                <a:spcPts val="1000"/>
              </a:spcBef>
              <a:buNone/>
              <a:defRPr sz="4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cxnSp>
        <p:nvCxnSpPr>
          <p:cNvPr id="15" name="Straight Connector 14"/>
          <p:cNvCxnSpPr/>
          <p:nvPr userDrawn="1"/>
        </p:nvCxnSpPr>
        <p:spPr>
          <a:xfrm>
            <a:off x="4859383" y="5111938"/>
            <a:ext cx="259515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3" hasCustomPrompt="1"/>
          </p:nvPr>
        </p:nvSpPr>
        <p:spPr>
          <a:xfrm>
            <a:off x="701040" y="1211263"/>
            <a:ext cx="10789285" cy="2459037"/>
          </a:xfrm>
        </p:spPr>
        <p:txBody>
          <a:bodyPr/>
          <a:lstStyle>
            <a:lvl1pPr marL="0" indent="0" algn="ctr">
              <a:buNone/>
              <a:defRPr sz="19900">
                <a:solidFill>
                  <a:schemeClr val="accent2"/>
                </a:solidFill>
                <a:latin typeface="+mj-lt"/>
              </a:defRPr>
            </a:lvl1pPr>
            <a:lvl2pPr>
              <a:defRPr sz="19900">
                <a:solidFill>
                  <a:schemeClr val="tx2"/>
                </a:solidFill>
                <a:latin typeface="+mj-lt"/>
              </a:defRPr>
            </a:lvl2pPr>
            <a:lvl3pPr>
              <a:defRPr sz="19900">
                <a:solidFill>
                  <a:schemeClr val="tx2"/>
                </a:solidFill>
                <a:latin typeface="+mj-lt"/>
              </a:defRPr>
            </a:lvl3pPr>
            <a:lvl4pPr>
              <a:defRPr sz="19900">
                <a:solidFill>
                  <a:schemeClr val="tx2"/>
                </a:solidFill>
                <a:latin typeface="+mj-lt"/>
              </a:defRPr>
            </a:lvl4pPr>
            <a:lvl5pPr>
              <a:defRPr sz="19900">
                <a:solidFill>
                  <a:schemeClr val="tx2"/>
                </a:solidFill>
                <a:latin typeface="+mj-lt"/>
              </a:defRPr>
            </a:lvl5pPr>
          </a:lstStyle>
          <a:p>
            <a:pPr lvl="0"/>
            <a:r>
              <a:rPr lang="en-US" dirty="0" smtClean="0"/>
              <a:t>#</a:t>
            </a:r>
            <a:endParaRPr lang="en-US" dirty="0"/>
          </a:p>
        </p:txBody>
      </p:sp>
      <p:sp>
        <p:nvSpPr>
          <p:cNvPr id="16" name="Text Placeholder 3"/>
          <p:cNvSpPr>
            <a:spLocks noGrp="1"/>
          </p:cNvSpPr>
          <p:nvPr>
            <p:ph type="body" sz="half" idx="15" hasCustomPrompt="1"/>
          </p:nvPr>
        </p:nvSpPr>
        <p:spPr>
          <a:xfrm>
            <a:off x="6995160" y="6223828"/>
            <a:ext cx="3063240" cy="365125"/>
          </a:xfrm>
        </p:spPr>
        <p:txBody>
          <a:bodyPr anchor="ctr">
            <a:normAutofit/>
          </a:bodyPr>
          <a:lstStyle>
            <a:lvl1pPr marL="0" indent="0" algn="r">
              <a:lnSpc>
                <a:spcPct val="100000"/>
              </a:lnSpc>
              <a:spcBef>
                <a:spcPts val="1000"/>
              </a:spcBef>
              <a:buNone/>
              <a:defRPr sz="1200" i="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Source if needed</a:t>
            </a:r>
          </a:p>
        </p:txBody>
      </p:sp>
    </p:spTree>
    <p:extLst>
      <p:ext uri="{BB962C8B-B14F-4D97-AF65-F5344CB8AC3E}">
        <p14:creationId xmlns:p14="http://schemas.microsoft.com/office/powerpoint/2010/main" val="34645746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693419"/>
            <a:ext cx="10972800" cy="73152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972800" cy="4475349"/>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31368" y="6223828"/>
            <a:ext cx="1371600"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smtClean="0"/>
              <a:pPr/>
              <a:t>7/27/2021</a:t>
            </a:fld>
            <a:endParaRPr lang="en-US" dirty="0"/>
          </a:p>
        </p:txBody>
      </p:sp>
      <p:sp>
        <p:nvSpPr>
          <p:cNvPr id="5" name="Footer Placeholder 4"/>
          <p:cNvSpPr>
            <a:spLocks noGrp="1"/>
          </p:cNvSpPr>
          <p:nvPr>
            <p:ph type="ftr" sz="quarter" idx="3"/>
          </p:nvPr>
        </p:nvSpPr>
        <p:spPr>
          <a:xfrm>
            <a:off x="2175013" y="6223828"/>
            <a:ext cx="4717774" cy="365125"/>
          </a:xfrm>
          <a:prstGeom prst="rect">
            <a:avLst/>
          </a:prstGeom>
        </p:spPr>
        <p:txBody>
          <a:bodyPr vert="horz" lIns="91440" tIns="45720" rIns="91440" bIns="45720" rtlCol="0" anchor="ctr"/>
          <a:lstStyle>
            <a:lvl1pPr algn="l">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10498661" y="6223828"/>
            <a:ext cx="1079389"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97" r:id="rId3"/>
    <p:sldLayoutId id="2147483710" r:id="rId4"/>
    <p:sldLayoutId id="2147483706" r:id="rId5"/>
    <p:sldLayoutId id="2147483688" r:id="rId6"/>
    <p:sldLayoutId id="2147483689" r:id="rId7"/>
    <p:sldLayoutId id="2147483696" r:id="rId8"/>
    <p:sldLayoutId id="2147483707" r:id="rId9"/>
    <p:sldLayoutId id="2147483693" r:id="rId10"/>
    <p:sldLayoutId id="2147483694" r:id="rId11"/>
    <p:sldLayoutId id="2147483701" r:id="rId12"/>
    <p:sldLayoutId id="2147483690" r:id="rId13"/>
    <p:sldLayoutId id="2147483691" r:id="rId14"/>
    <p:sldLayoutId id="2147483702" r:id="rId15"/>
    <p:sldLayoutId id="2147483709" r:id="rId16"/>
    <p:sldLayoutId id="2147483705" r:id="rId17"/>
    <p:sldLayoutId id="2147483711" r:id="rId18"/>
  </p:sldLayoutIdLst>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84163" indent="-284163" algn="l" defTabSz="914400" rtl="0" eaLnBrk="1" latinLnBrk="0" hangingPunct="1">
        <a:lnSpc>
          <a:spcPct val="90000"/>
        </a:lnSpc>
        <a:spcBef>
          <a:spcPts val="1400"/>
        </a:spcBef>
        <a:buClr>
          <a:schemeClr val="accent1"/>
        </a:buClr>
        <a:buSzPct val="80000"/>
        <a:buFont typeface="Wingdings" panose="05000000000000000000" pitchFamily="2" charset="2"/>
        <a:buChar char="§"/>
        <a:defRPr sz="36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tx2"/>
        </a:buClr>
        <a:buSzPct val="80000"/>
        <a:buFont typeface="Wingdings" panose="05000000000000000000" pitchFamily="2" charset="2"/>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SzPct val="80000"/>
        <a:buFont typeface="Wingdings" panose="05000000000000000000" pitchFamily="2" charset="2"/>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0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oregongoestocollege.org/resourc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oregongoestocollege.org/prepar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1981200" y="1295400"/>
            <a:ext cx="8229601" cy="43434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2400" b="1" dirty="0">
              <a:latin typeface="Franklin Gothic Medium" panose="020B0603020102020204" pitchFamily="34" charset="0"/>
            </a:endParaRPr>
          </a:p>
        </p:txBody>
      </p:sp>
      <p:sp>
        <p:nvSpPr>
          <p:cNvPr id="4" name="Title 3"/>
          <p:cNvSpPr>
            <a:spLocks noGrp="1"/>
          </p:cNvSpPr>
          <p:nvPr>
            <p:ph type="title"/>
          </p:nvPr>
        </p:nvSpPr>
        <p:spPr/>
        <p:txBody>
          <a:bodyPr/>
          <a:lstStyle/>
          <a:p>
            <a:r>
              <a:rPr lang="en-US" dirty="0" smtClean="0"/>
              <a:t>Instructions</a:t>
            </a:r>
            <a:endParaRPr lang="en-US" dirty="0"/>
          </a:p>
        </p:txBody>
      </p:sp>
      <p:sp>
        <p:nvSpPr>
          <p:cNvPr id="5" name="Content Placeholder 4"/>
          <p:cNvSpPr>
            <a:spLocks noGrp="1"/>
          </p:cNvSpPr>
          <p:nvPr>
            <p:ph idx="1"/>
          </p:nvPr>
        </p:nvSpPr>
        <p:spPr/>
        <p:txBody>
          <a:bodyPr/>
          <a:lstStyle/>
          <a:p>
            <a:r>
              <a:rPr lang="en-US" sz="3200" b="1" dirty="0">
                <a:latin typeface="Franklin Gothic Medium" panose="020B0603020102020204" pitchFamily="34" charset="0"/>
              </a:rPr>
              <a:t>Materials </a:t>
            </a:r>
            <a:r>
              <a:rPr lang="en-US" sz="3200" b="1" dirty="0" smtClean="0">
                <a:latin typeface="Franklin Gothic Medium" panose="020B0603020102020204" pitchFamily="34" charset="0"/>
              </a:rPr>
              <a:t>needed</a:t>
            </a:r>
            <a:r>
              <a:rPr lang="en-US" sz="3200" b="1" dirty="0">
                <a:latin typeface="Franklin Gothic Medium" panose="020B0603020102020204" pitchFamily="34" charset="0"/>
              </a:rPr>
              <a:t>:</a:t>
            </a:r>
          </a:p>
          <a:p>
            <a:pPr marL="457200" indent="-457200">
              <a:buFont typeface="Arial" panose="020B0604020202020204" pitchFamily="34" charset="0"/>
              <a:buChar char="•"/>
            </a:pPr>
            <a:r>
              <a:rPr lang="en-US" sz="2800" dirty="0">
                <a:latin typeface="Franklin Gothic Medium" panose="020B0603020102020204" pitchFamily="34" charset="0"/>
              </a:rPr>
              <a:t>Power Point Presentation + Computer + Projector</a:t>
            </a:r>
          </a:p>
          <a:p>
            <a:pPr marL="457200" indent="-457200">
              <a:buFont typeface="Arial" panose="020B0604020202020204" pitchFamily="34" charset="0"/>
              <a:buChar char="•"/>
            </a:pPr>
            <a:r>
              <a:rPr lang="en-US" sz="2800" dirty="0">
                <a:latin typeface="Franklin Gothic Medium" panose="020B0603020102020204" pitchFamily="34" charset="0"/>
              </a:rPr>
              <a:t>1 checklist/participant </a:t>
            </a:r>
            <a:r>
              <a:rPr lang="en-US" sz="2800" dirty="0" smtClean="0">
                <a:latin typeface="Franklin Gothic Medium" panose="020B0603020102020204" pitchFamily="34" charset="0"/>
                <a:hlinkClick r:id="rId3"/>
              </a:rPr>
              <a:t>oregongoestocollege.org/resources</a:t>
            </a:r>
            <a:endParaRPr lang="en-US" sz="2800" dirty="0" smtClean="0">
              <a:latin typeface="Franklin Gothic Medium" panose="020B0603020102020204" pitchFamily="34" charset="0"/>
            </a:endParaRPr>
          </a:p>
          <a:p>
            <a:pPr marL="457200" indent="-457200">
              <a:buFont typeface="Arial" panose="020B0604020202020204" pitchFamily="34" charset="0"/>
              <a:buChar char="•"/>
            </a:pPr>
            <a:r>
              <a:rPr lang="en-US" sz="2800" dirty="0" smtClean="0">
                <a:latin typeface="Franklin Gothic Medium" panose="020B0603020102020204" pitchFamily="34" charset="0"/>
              </a:rPr>
              <a:t>Supplies for chosen activities (see slides 6, 11 and 16)</a:t>
            </a:r>
            <a:endParaRPr lang="en-US" sz="2800" dirty="0">
              <a:latin typeface="Franklin Gothic Medium" panose="020B0603020102020204" pitchFamily="34" charset="0"/>
            </a:endParaRPr>
          </a:p>
          <a:p>
            <a:pPr marL="457200" indent="-457200">
              <a:buFont typeface="Arial" panose="020B0604020202020204" pitchFamily="34" charset="0"/>
              <a:buChar char="•"/>
            </a:pPr>
            <a:r>
              <a:rPr lang="en-US" sz="2800" dirty="0">
                <a:latin typeface="Franklin Gothic Medium" panose="020B0603020102020204" pitchFamily="34" charset="0"/>
              </a:rPr>
              <a:t>Small prizes such as pencils, stickers or candy (optional</a:t>
            </a:r>
            <a:r>
              <a:rPr lang="en-US" sz="2800" dirty="0" smtClean="0">
                <a:latin typeface="Franklin Gothic Medium" panose="020B0603020102020204" pitchFamily="34" charset="0"/>
              </a:rPr>
              <a:t>)</a:t>
            </a:r>
            <a:endParaRPr lang="en-US" sz="2800" b="1" dirty="0">
              <a:latin typeface="Franklin Gothic Medium" panose="020B0603020102020204" pitchFamily="34" charset="0"/>
            </a:endParaRPr>
          </a:p>
          <a:p>
            <a:r>
              <a:rPr lang="en-US" sz="3200" b="1" dirty="0">
                <a:latin typeface="Franklin Gothic Medium" panose="020B0603020102020204" pitchFamily="34" charset="0"/>
              </a:rPr>
              <a:t>Approximate </a:t>
            </a:r>
            <a:r>
              <a:rPr lang="en-US" sz="3200" b="1" dirty="0" smtClean="0">
                <a:latin typeface="Franklin Gothic Medium" panose="020B0603020102020204" pitchFamily="34" charset="0"/>
              </a:rPr>
              <a:t>time</a:t>
            </a:r>
            <a:r>
              <a:rPr lang="en-US" sz="3200" b="1" dirty="0">
                <a:latin typeface="Franklin Gothic Medium" panose="020B0603020102020204" pitchFamily="34" charset="0"/>
              </a:rPr>
              <a:t>: </a:t>
            </a:r>
            <a:r>
              <a:rPr lang="en-US" sz="2800" dirty="0">
                <a:latin typeface="Franklin Gothic Medium" panose="020B0603020102020204" pitchFamily="34" charset="0"/>
              </a:rPr>
              <a:t>30 minutes (includes time for participant think-pair-shares and activities</a:t>
            </a:r>
            <a:r>
              <a:rPr lang="en-US" sz="2800" dirty="0" smtClean="0">
                <a:latin typeface="Franklin Gothic Medium" panose="020B0603020102020204" pitchFamily="34" charset="0"/>
              </a:rPr>
              <a:t>)</a:t>
            </a:r>
            <a:endParaRPr lang="en-US" sz="2800" b="1" dirty="0">
              <a:latin typeface="Franklin Gothic Medium" panose="020B0603020102020204" pitchFamily="34" charset="0"/>
            </a:endParaRPr>
          </a:p>
        </p:txBody>
      </p:sp>
      <p:sp>
        <p:nvSpPr>
          <p:cNvPr id="7" name="Rectangle 6"/>
          <p:cNvSpPr/>
          <p:nvPr/>
        </p:nvSpPr>
        <p:spPr>
          <a:xfrm>
            <a:off x="7175969" y="796356"/>
            <a:ext cx="4642938" cy="461665"/>
          </a:xfrm>
          <a:prstGeom prst="rect">
            <a:avLst/>
          </a:prstGeom>
          <a:solidFill>
            <a:schemeClr val="accent5"/>
          </a:solidFill>
        </p:spPr>
        <p:txBody>
          <a:bodyPr wrap="none">
            <a:spAutoFit/>
          </a:bodyPr>
          <a:lstStyle/>
          <a:p>
            <a:r>
              <a:rPr lang="en-US" sz="2400" b="1" dirty="0">
                <a:solidFill>
                  <a:schemeClr val="bg1"/>
                </a:solidFill>
                <a:latin typeface="Franklin Gothic Medium" panose="020B0603020102020204" pitchFamily="34" charset="0"/>
              </a:rPr>
              <a:t>Delete this slide before you begin.</a:t>
            </a:r>
          </a:p>
        </p:txBody>
      </p:sp>
    </p:spTree>
    <p:extLst>
      <p:ext uri="{BB962C8B-B14F-4D97-AF65-F5344CB8AC3E}">
        <p14:creationId xmlns:p14="http://schemas.microsoft.com/office/powerpoint/2010/main" val="2418608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Engage</a:t>
            </a:r>
            <a:endParaRPr lang="en-US" dirty="0"/>
          </a:p>
        </p:txBody>
      </p:sp>
      <p:sp>
        <p:nvSpPr>
          <p:cNvPr id="9" name="Text Placeholder 8"/>
          <p:cNvSpPr>
            <a:spLocks noGrp="1"/>
          </p:cNvSpPr>
          <p:nvPr>
            <p:ph type="body" sz="quarter" idx="14"/>
          </p:nvPr>
        </p:nvSpPr>
        <p:spPr/>
        <p:txBody>
          <a:bodyPr anchor="b"/>
          <a:lstStyle/>
          <a:p>
            <a:r>
              <a:rPr lang="en-US" dirty="0" smtClean="0">
                <a:sym typeface="Wingdings" panose="05000000000000000000" pitchFamily="2" charset="2"/>
              </a:rPr>
              <a:t></a:t>
            </a:r>
            <a:endParaRPr lang="en-US" dirty="0"/>
          </a:p>
        </p:txBody>
      </p:sp>
      <p:sp>
        <p:nvSpPr>
          <p:cNvPr id="8" name="Subtitle 7"/>
          <p:cNvSpPr>
            <a:spLocks noGrp="1"/>
          </p:cNvSpPr>
          <p:nvPr>
            <p:ph type="subTitle" idx="1"/>
          </p:nvPr>
        </p:nvSpPr>
        <p:spPr/>
        <p:txBody>
          <a:bodyPr/>
          <a:lstStyle/>
          <a:p>
            <a:r>
              <a:rPr lang="en-US" dirty="0" smtClean="0"/>
              <a:t>CHOOSE POSITIVE PEOPLE &amp; ACIVITIES</a:t>
            </a:r>
            <a:endParaRPr lang="en-US" dirty="0"/>
          </a:p>
        </p:txBody>
      </p:sp>
    </p:spTree>
    <p:extLst>
      <p:ext uri="{BB962C8B-B14F-4D97-AF65-F5344CB8AC3E}">
        <p14:creationId xmlns:p14="http://schemas.microsoft.com/office/powerpoint/2010/main" val="1296959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Add the prompt from your selected activity below.</a:t>
            </a:r>
            <a:endParaRPr lang="en-US" sz="4000" dirty="0"/>
          </a:p>
        </p:txBody>
      </p:sp>
      <p:sp>
        <p:nvSpPr>
          <p:cNvPr id="4" name="Text Placeholder 3"/>
          <p:cNvSpPr>
            <a:spLocks noGrp="1"/>
          </p:cNvSpPr>
          <p:nvPr>
            <p:ph type="body" sz="quarter" idx="13"/>
          </p:nvPr>
        </p:nvSpPr>
        <p:spPr/>
        <p:txBody>
          <a:bodyPr/>
          <a:lstStyle/>
          <a:p>
            <a:r>
              <a:rPr lang="en-US" dirty="0" smtClean="0"/>
              <a:t>Activity</a:t>
            </a:r>
            <a:endParaRPr lang="en-US" dirty="0"/>
          </a:p>
        </p:txBody>
      </p:sp>
    </p:spTree>
    <p:extLst>
      <p:ext uri="{BB962C8B-B14F-4D97-AF65-F5344CB8AC3E}">
        <p14:creationId xmlns:p14="http://schemas.microsoft.com/office/powerpoint/2010/main" val="40605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Get involved.</a:t>
            </a:r>
            <a:endParaRPr lang="en-US" dirty="0"/>
          </a:p>
        </p:txBody>
      </p:sp>
      <p:pic>
        <p:nvPicPr>
          <p:cNvPr id="10" name="Picture Placeholder 9"/>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r="-153"/>
          <a:stretch/>
        </p:blipFill>
        <p:spPr/>
      </p:pic>
    </p:spTree>
    <p:extLst>
      <p:ext uri="{BB962C8B-B14F-4D97-AF65-F5344CB8AC3E}">
        <p14:creationId xmlns:p14="http://schemas.microsoft.com/office/powerpoint/2010/main" val="2989604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Spend time with good people.</a:t>
            </a:r>
            <a:endParaRPr lang="en-US" dirty="0"/>
          </a:p>
        </p:txBody>
      </p:sp>
      <p:pic>
        <p:nvPicPr>
          <p:cNvPr id="9" name="Picture Placeholder 8"/>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199408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Make good choices.</a:t>
            </a:r>
            <a:endParaRPr lang="en-US" dirty="0"/>
          </a:p>
        </p:txBody>
      </p:sp>
      <p:pic>
        <p:nvPicPr>
          <p:cNvPr id="12" name="Picture Placeholder 11"/>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l="-77"/>
          <a:stretch/>
        </p:blipFill>
        <p:spPr/>
      </p:pic>
    </p:spTree>
    <p:extLst>
      <p:ext uri="{BB962C8B-B14F-4D97-AF65-F5344CB8AC3E}">
        <p14:creationId xmlns:p14="http://schemas.microsoft.com/office/powerpoint/2010/main" val="4086439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Explore</a:t>
            </a:r>
            <a:endParaRPr lang="en-US" dirty="0"/>
          </a:p>
        </p:txBody>
      </p:sp>
      <p:sp>
        <p:nvSpPr>
          <p:cNvPr id="11" name="Text Placeholder 10"/>
          <p:cNvSpPr>
            <a:spLocks noGrp="1"/>
          </p:cNvSpPr>
          <p:nvPr>
            <p:ph type="body" sz="quarter" idx="14"/>
          </p:nvPr>
        </p:nvSpPr>
        <p:spPr/>
        <p:txBody>
          <a:bodyPr/>
          <a:lstStyle/>
          <a:p>
            <a:r>
              <a:rPr lang="en-US" b="0" dirty="0" smtClean="0">
                <a:sym typeface="Webdings" panose="05030102010509060703" pitchFamily="18" charset="2"/>
              </a:rPr>
              <a:t></a:t>
            </a:r>
            <a:endParaRPr lang="en-US" b="0" dirty="0"/>
          </a:p>
        </p:txBody>
      </p:sp>
      <p:sp>
        <p:nvSpPr>
          <p:cNvPr id="10" name="Subtitle 9"/>
          <p:cNvSpPr>
            <a:spLocks noGrp="1"/>
          </p:cNvSpPr>
          <p:nvPr>
            <p:ph type="subTitle" idx="1"/>
          </p:nvPr>
        </p:nvSpPr>
        <p:spPr/>
        <p:txBody>
          <a:bodyPr/>
          <a:lstStyle/>
          <a:p>
            <a:r>
              <a:rPr lang="en-US" dirty="0" smtClean="0"/>
              <a:t>LEARN ABOUT OPTIONS FOR YOUR FUTURE</a:t>
            </a:r>
            <a:endParaRPr lang="en-US" dirty="0"/>
          </a:p>
        </p:txBody>
      </p:sp>
    </p:spTree>
    <p:extLst>
      <p:ext uri="{BB962C8B-B14F-4D97-AF65-F5344CB8AC3E}">
        <p14:creationId xmlns:p14="http://schemas.microsoft.com/office/powerpoint/2010/main" val="18307637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Add the prompt from your selected activity below.</a:t>
            </a:r>
            <a:endParaRPr lang="en-US" sz="4000" dirty="0"/>
          </a:p>
        </p:txBody>
      </p:sp>
      <p:sp>
        <p:nvSpPr>
          <p:cNvPr id="4" name="Text Placeholder 3"/>
          <p:cNvSpPr>
            <a:spLocks noGrp="1"/>
          </p:cNvSpPr>
          <p:nvPr>
            <p:ph type="body" sz="quarter" idx="13"/>
          </p:nvPr>
        </p:nvSpPr>
        <p:spPr/>
        <p:txBody>
          <a:bodyPr/>
          <a:lstStyle/>
          <a:p>
            <a:r>
              <a:rPr lang="en-US" dirty="0" smtClean="0"/>
              <a:t>Activity</a:t>
            </a:r>
            <a:endParaRPr lang="en-US" dirty="0"/>
          </a:p>
        </p:txBody>
      </p:sp>
    </p:spTree>
    <p:extLst>
      <p:ext uri="{BB962C8B-B14F-4D97-AF65-F5344CB8AC3E}">
        <p14:creationId xmlns:p14="http://schemas.microsoft.com/office/powerpoint/2010/main" val="369133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Explore college and career options.</a:t>
            </a:r>
            <a:endParaRPr lang="en-US" dirty="0"/>
          </a:p>
        </p:txBody>
      </p:sp>
      <p:pic>
        <p:nvPicPr>
          <p:cNvPr id="6" name="Picture Placeholder 5"/>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8498109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Learn about paying for college.</a:t>
            </a:r>
            <a:endParaRPr lang="en-US" dirty="0"/>
          </a:p>
        </p:txBody>
      </p:sp>
      <p:pic>
        <p:nvPicPr>
          <p:cNvPr id="11" name="Picture Placeholder 10"/>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p:pic>
      <p:sp>
        <p:nvSpPr>
          <p:cNvPr id="6" name="Text Placeholder 5"/>
          <p:cNvSpPr>
            <a:spLocks noGrp="1"/>
          </p:cNvSpPr>
          <p:nvPr>
            <p:ph type="body" sz="half" idx="13"/>
          </p:nvPr>
        </p:nvSpPr>
        <p:spPr/>
        <p:txBody>
          <a:bodyPr/>
          <a:lstStyle/>
          <a:p>
            <a:r>
              <a:rPr lang="en-US" dirty="0" smtClean="0"/>
              <a:t>Photo: Flickr/Sal </a:t>
            </a:r>
            <a:r>
              <a:rPr lang="en-US" dirty="0" err="1" smtClean="0"/>
              <a:t>Falko</a:t>
            </a:r>
            <a:endParaRPr lang="en-US" dirty="0"/>
          </a:p>
        </p:txBody>
      </p:sp>
    </p:spTree>
    <p:extLst>
      <p:ext uri="{BB962C8B-B14F-4D97-AF65-F5344CB8AC3E}">
        <p14:creationId xmlns:p14="http://schemas.microsoft.com/office/powerpoint/2010/main" val="42461693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Get organized and get help.</a:t>
            </a:r>
            <a:endParaRPr lang="en-US" dirty="0"/>
          </a:p>
        </p:txBody>
      </p:sp>
      <p:pic>
        <p:nvPicPr>
          <p:cNvPr id="6" name="Picture Placeholder 5"/>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r="-153"/>
          <a:stretch/>
        </p:blipFill>
        <p:spPr/>
      </p:pic>
    </p:spTree>
    <p:extLst>
      <p:ext uri="{BB962C8B-B14F-4D97-AF65-F5344CB8AC3E}">
        <p14:creationId xmlns:p14="http://schemas.microsoft.com/office/powerpoint/2010/main" val="2315973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1981200" y="1295400"/>
            <a:ext cx="8229601" cy="43434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2400" b="1" dirty="0">
              <a:latin typeface="Franklin Gothic Medium" panose="020B0603020102020204" pitchFamily="34" charset="0"/>
            </a:endParaRPr>
          </a:p>
        </p:txBody>
      </p:sp>
      <p:sp>
        <p:nvSpPr>
          <p:cNvPr id="4" name="Title 3"/>
          <p:cNvSpPr>
            <a:spLocks noGrp="1"/>
          </p:cNvSpPr>
          <p:nvPr>
            <p:ph type="title"/>
          </p:nvPr>
        </p:nvSpPr>
        <p:spPr/>
        <p:txBody>
          <a:bodyPr/>
          <a:lstStyle/>
          <a:p>
            <a:r>
              <a:rPr lang="en-US" dirty="0" smtClean="0"/>
              <a:t>Instructions</a:t>
            </a:r>
            <a:endParaRPr lang="en-US" dirty="0"/>
          </a:p>
        </p:txBody>
      </p:sp>
      <p:sp>
        <p:nvSpPr>
          <p:cNvPr id="5" name="Content Placeholder 4"/>
          <p:cNvSpPr>
            <a:spLocks noGrp="1"/>
          </p:cNvSpPr>
          <p:nvPr>
            <p:ph idx="1"/>
          </p:nvPr>
        </p:nvSpPr>
        <p:spPr/>
        <p:txBody>
          <a:bodyPr/>
          <a:lstStyle/>
          <a:p>
            <a:pPr marL="457200" indent="-457200">
              <a:buFont typeface="Arial" panose="020B0604020202020204" pitchFamily="34" charset="0"/>
              <a:buChar char="•"/>
            </a:pPr>
            <a:r>
              <a:rPr lang="en-US" sz="2800" dirty="0">
                <a:latin typeface="Franklin Gothic Medium" panose="020B0603020102020204" pitchFamily="34" charset="0"/>
              </a:rPr>
              <a:t>This </a:t>
            </a:r>
            <a:r>
              <a:rPr lang="en-US" sz="2800" dirty="0" smtClean="0">
                <a:latin typeface="Franklin Gothic Medium" panose="020B0603020102020204" pitchFamily="34" charset="0"/>
              </a:rPr>
              <a:t>PowerPoint </a:t>
            </a:r>
            <a:r>
              <a:rPr lang="en-US" sz="2800" dirty="0">
                <a:latin typeface="Franklin Gothic Medium" panose="020B0603020102020204" pitchFamily="34" charset="0"/>
              </a:rPr>
              <a:t>presentation walks through Oregon Goes To College’s </a:t>
            </a:r>
            <a:r>
              <a:rPr lang="en-US" sz="2800" i="1" dirty="0">
                <a:latin typeface="Franklin Gothic Medium" panose="020B0603020102020204" pitchFamily="34" charset="0"/>
              </a:rPr>
              <a:t>It’s A Plan</a:t>
            </a:r>
            <a:r>
              <a:rPr lang="en-US" sz="2800" dirty="0">
                <a:latin typeface="Franklin Gothic Medium" panose="020B0603020102020204" pitchFamily="34" charset="0"/>
              </a:rPr>
              <a:t> checklists for </a:t>
            </a:r>
            <a:r>
              <a:rPr lang="en-US" sz="2800" dirty="0" smtClean="0">
                <a:latin typeface="Franklin Gothic Medium" panose="020B0603020102020204" pitchFamily="34" charset="0"/>
              </a:rPr>
              <a:t>students (</a:t>
            </a:r>
            <a:r>
              <a:rPr lang="en-US" sz="2800" dirty="0">
                <a:latin typeface="Franklin Gothic Medium" panose="020B0603020102020204" pitchFamily="34" charset="0"/>
              </a:rPr>
              <a:t>also useful for </a:t>
            </a:r>
            <a:r>
              <a:rPr lang="en-US" sz="2800" dirty="0" smtClean="0">
                <a:latin typeface="Franklin Gothic Medium" panose="020B0603020102020204" pitchFamily="34" charset="0"/>
              </a:rPr>
              <a:t>families and staff</a:t>
            </a:r>
            <a:r>
              <a:rPr lang="en-US" sz="2800" dirty="0">
                <a:latin typeface="Franklin Gothic Medium" panose="020B0603020102020204" pitchFamily="34" charset="0"/>
              </a:rPr>
              <a:t>, as well</a:t>
            </a:r>
            <a:r>
              <a:rPr lang="en-US" sz="2800" dirty="0" smtClean="0">
                <a:latin typeface="Franklin Gothic Medium" panose="020B0603020102020204" pitchFamily="34" charset="0"/>
              </a:rPr>
              <a:t>).</a:t>
            </a:r>
            <a:endParaRPr lang="en-US" sz="2800" dirty="0">
              <a:latin typeface="Franklin Gothic Medium" panose="020B0603020102020204" pitchFamily="34" charset="0"/>
            </a:endParaRPr>
          </a:p>
          <a:p>
            <a:pPr marL="457200" indent="-457200">
              <a:buFont typeface="Arial" panose="020B0604020202020204" pitchFamily="34" charset="0"/>
              <a:buChar char="•"/>
            </a:pPr>
            <a:r>
              <a:rPr lang="en-US" sz="2800" dirty="0" smtClean="0">
                <a:latin typeface="Franklin Gothic Medium" panose="020B0603020102020204" pitchFamily="34" charset="0"/>
              </a:rPr>
              <a:t>There are notes below each slide that you can use as a basic script. Refer </a:t>
            </a:r>
            <a:r>
              <a:rPr lang="en-US" sz="2800" dirty="0">
                <a:latin typeface="Franklin Gothic Medium" panose="020B0603020102020204" pitchFamily="34" charset="0"/>
              </a:rPr>
              <a:t>to any printed checklists that you provide the audience (or have them access it </a:t>
            </a:r>
            <a:r>
              <a:rPr lang="en-US" sz="2800" dirty="0" smtClean="0">
                <a:latin typeface="Franklin Gothic Medium" panose="020B0603020102020204" pitchFamily="34" charset="0"/>
              </a:rPr>
              <a:t>at </a:t>
            </a:r>
            <a:r>
              <a:rPr lang="en-US" sz="2800" dirty="0" smtClean="0">
                <a:latin typeface="Franklin Gothic Medium" panose="020B0603020102020204" pitchFamily="34" charset="0"/>
                <a:hlinkClick r:id="rId3"/>
              </a:rPr>
              <a:t>oregongoestocollege.org/prepare</a:t>
            </a:r>
            <a:r>
              <a:rPr lang="en-US" sz="2800" dirty="0" smtClean="0">
                <a:latin typeface="Franklin Gothic Medium" panose="020B0603020102020204" pitchFamily="34" charset="0"/>
              </a:rPr>
              <a:t>).</a:t>
            </a:r>
            <a:endParaRPr lang="en-US" sz="2800" dirty="0">
              <a:latin typeface="Franklin Gothic Medium" panose="020B0603020102020204" pitchFamily="34" charset="0"/>
            </a:endParaRPr>
          </a:p>
          <a:p>
            <a:pPr marL="457200" indent="-457200">
              <a:buFont typeface="Arial" panose="020B0604020202020204" pitchFamily="34" charset="0"/>
              <a:buChar char="•"/>
            </a:pPr>
            <a:r>
              <a:rPr lang="en-US" sz="2800" dirty="0">
                <a:latin typeface="Franklin Gothic Medium" panose="020B0603020102020204" pitchFamily="34" charset="0"/>
              </a:rPr>
              <a:t>Depending on your audience, you won’t need all of the talking points. Delete what you won’t need</a:t>
            </a:r>
            <a:r>
              <a:rPr lang="en-US" sz="2800" dirty="0" smtClean="0">
                <a:latin typeface="Franklin Gothic Medium" panose="020B0603020102020204" pitchFamily="34" charset="0"/>
              </a:rPr>
              <a:t>.</a:t>
            </a:r>
          </a:p>
          <a:p>
            <a:pPr marL="457200" indent="-457200">
              <a:buFont typeface="Arial" panose="020B0604020202020204" pitchFamily="34" charset="0"/>
              <a:buChar char="•"/>
            </a:pPr>
            <a:r>
              <a:rPr lang="en-US" sz="2800" dirty="0" smtClean="0">
                <a:latin typeface="Franklin Gothic Medium" panose="020B0603020102020204" pitchFamily="34" charset="0"/>
              </a:rPr>
              <a:t>There are several activities to choose from on slides 6, 10 and 15. Choose what is appropriate for your audience.</a:t>
            </a:r>
            <a:endParaRPr lang="en-US" sz="2800" dirty="0">
              <a:latin typeface="Franklin Gothic Medium" panose="020B0603020102020204" pitchFamily="34" charset="0"/>
            </a:endParaRPr>
          </a:p>
        </p:txBody>
      </p:sp>
      <p:sp>
        <p:nvSpPr>
          <p:cNvPr id="7" name="Rectangle 6"/>
          <p:cNvSpPr/>
          <p:nvPr/>
        </p:nvSpPr>
        <p:spPr>
          <a:xfrm>
            <a:off x="7175969" y="796356"/>
            <a:ext cx="4642938" cy="461665"/>
          </a:xfrm>
          <a:prstGeom prst="rect">
            <a:avLst/>
          </a:prstGeom>
          <a:solidFill>
            <a:schemeClr val="accent5"/>
          </a:solidFill>
        </p:spPr>
        <p:txBody>
          <a:bodyPr wrap="none">
            <a:spAutoFit/>
          </a:bodyPr>
          <a:lstStyle/>
          <a:p>
            <a:r>
              <a:rPr lang="en-US" sz="2400" b="1" dirty="0">
                <a:solidFill>
                  <a:schemeClr val="bg1"/>
                </a:solidFill>
                <a:latin typeface="Franklin Gothic Medium" panose="020B0603020102020204" pitchFamily="34" charset="0"/>
              </a:rPr>
              <a:t>Delete this slide before you begin.</a:t>
            </a:r>
          </a:p>
        </p:txBody>
      </p:sp>
    </p:spTree>
    <p:extLst>
      <p:ext uri="{BB962C8B-B14F-4D97-AF65-F5344CB8AC3E}">
        <p14:creationId xmlns:p14="http://schemas.microsoft.com/office/powerpoint/2010/main" val="7984820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endParaRPr lang="en-US"/>
          </a:p>
        </p:txBody>
      </p:sp>
      <p:sp>
        <p:nvSpPr>
          <p:cNvPr id="11" name="Text Placeholder 10"/>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094019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smtClean="0"/>
              <a:t>WHAT STUDENTS CAN DO TO PREPARE</a:t>
            </a:r>
            <a:endParaRPr lang="en-US" dirty="0"/>
          </a:p>
        </p:txBody>
      </p:sp>
      <p:sp>
        <p:nvSpPr>
          <p:cNvPr id="12" name="Title 11"/>
          <p:cNvSpPr>
            <a:spLocks noGrp="1"/>
          </p:cNvSpPr>
          <p:nvPr>
            <p:ph type="ctrTitle"/>
          </p:nvPr>
        </p:nvSpPr>
        <p:spPr/>
        <p:txBody>
          <a:bodyPr/>
          <a:lstStyle/>
          <a:p>
            <a:r>
              <a:rPr lang="en-US" dirty="0" smtClean="0"/>
              <a:t>College: It’s A Plan</a:t>
            </a:r>
            <a:endParaRPr lang="en-US" dirty="0"/>
          </a:p>
        </p:txBody>
      </p:sp>
    </p:spTree>
    <p:extLst>
      <p:ext uri="{BB962C8B-B14F-4D97-AF65-F5344CB8AC3E}">
        <p14:creationId xmlns:p14="http://schemas.microsoft.com/office/powerpoint/2010/main" val="1654123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370320" y="1592991"/>
            <a:ext cx="5212080" cy="4570309"/>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09600" y="1592991"/>
            <a:ext cx="5212080" cy="4568750"/>
          </a:xfrm>
          <a:prstGeom prst="rect">
            <a:avLst/>
          </a:prstGeom>
        </p:spPr>
      </p:pic>
      <p:sp>
        <p:nvSpPr>
          <p:cNvPr id="2" name="Title 1"/>
          <p:cNvSpPr>
            <a:spLocks noGrp="1"/>
          </p:cNvSpPr>
          <p:nvPr>
            <p:ph type="title"/>
          </p:nvPr>
        </p:nvSpPr>
        <p:spPr/>
        <p:txBody>
          <a:bodyPr/>
          <a:lstStyle/>
          <a:p>
            <a:r>
              <a:rPr lang="en-US" dirty="0" smtClean="0"/>
              <a:t>College = education after high school.</a:t>
            </a:r>
            <a:endParaRPr lang="en-US" dirty="0"/>
          </a:p>
        </p:txBody>
      </p:sp>
      <p:sp>
        <p:nvSpPr>
          <p:cNvPr id="9" name="TextBox 8"/>
          <p:cNvSpPr txBox="1"/>
          <p:nvPr/>
        </p:nvSpPr>
        <p:spPr>
          <a:xfrm>
            <a:off x="562144" y="6267141"/>
            <a:ext cx="3810000" cy="253916"/>
          </a:xfrm>
          <a:prstGeom prst="rect">
            <a:avLst/>
          </a:prstGeom>
          <a:noFill/>
        </p:spPr>
        <p:txBody>
          <a:bodyPr wrap="square" rtlCol="0">
            <a:spAutoFit/>
          </a:bodyPr>
          <a:lstStyle/>
          <a:p>
            <a:r>
              <a:rPr lang="en-US" sz="1050" i="1" dirty="0" smtClean="0">
                <a:solidFill>
                  <a:schemeClr val="accent1"/>
                </a:solidFill>
                <a:latin typeface="Franklin Gothic Book" panose="020B0503020102020204" pitchFamily="34" charset="0"/>
              </a:rPr>
              <a:t>Oregon Tradeswomen, Inc./Dawn Jones Redstone</a:t>
            </a:r>
            <a:endParaRPr lang="en-US" sz="1050" i="1" dirty="0">
              <a:solidFill>
                <a:schemeClr val="accent1"/>
              </a:solidFill>
              <a:latin typeface="Franklin Gothic Book" panose="020B0503020102020204" pitchFamily="34" charset="0"/>
            </a:endParaRPr>
          </a:p>
        </p:txBody>
      </p:sp>
      <p:sp>
        <p:nvSpPr>
          <p:cNvPr id="10" name="Right Triangle 9"/>
          <p:cNvSpPr/>
          <p:nvPr/>
        </p:nvSpPr>
        <p:spPr>
          <a:xfrm rot="16200000">
            <a:off x="9865894" y="4531895"/>
            <a:ext cx="2326105" cy="2326105"/>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0912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p:txBody>
          <a:bodyPr/>
          <a:lstStyle/>
          <a:p>
            <a:r>
              <a:rPr lang="en-US" dirty="0" smtClean="0">
                <a:sym typeface="Wingdings" panose="05000000000000000000" pitchFamily="2" charset="2"/>
              </a:rPr>
              <a:t></a:t>
            </a:r>
            <a:endParaRPr lang="en-US" dirty="0"/>
          </a:p>
        </p:txBody>
      </p:sp>
      <p:sp>
        <p:nvSpPr>
          <p:cNvPr id="3" name="Subtitle 2"/>
          <p:cNvSpPr>
            <a:spLocks noGrp="1"/>
          </p:cNvSpPr>
          <p:nvPr>
            <p:ph type="subTitle" idx="1"/>
          </p:nvPr>
        </p:nvSpPr>
        <p:spPr/>
        <p:txBody>
          <a:bodyPr/>
          <a:lstStyle/>
          <a:p>
            <a:r>
              <a:rPr lang="en-US" dirty="0" smtClean="0"/>
              <a:t>FOCUS ON BEING SUCCESSFUL IN SCHOOL</a:t>
            </a:r>
            <a:endParaRPr lang="en-US" dirty="0"/>
          </a:p>
        </p:txBody>
      </p:sp>
      <p:sp>
        <p:nvSpPr>
          <p:cNvPr id="8" name="Title 7"/>
          <p:cNvSpPr>
            <a:spLocks noGrp="1"/>
          </p:cNvSpPr>
          <p:nvPr>
            <p:ph type="title"/>
          </p:nvPr>
        </p:nvSpPr>
        <p:spPr/>
        <p:txBody>
          <a:bodyPr/>
          <a:lstStyle/>
          <a:p>
            <a:r>
              <a:rPr lang="en-US" dirty="0" smtClean="0"/>
              <a:t>Achieve</a:t>
            </a:r>
            <a:endParaRPr lang="en-US" dirty="0"/>
          </a:p>
        </p:txBody>
      </p:sp>
    </p:spTree>
    <p:extLst>
      <p:ext uri="{BB962C8B-B14F-4D97-AF65-F5344CB8AC3E}">
        <p14:creationId xmlns:p14="http://schemas.microsoft.com/office/powerpoint/2010/main" val="2942589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Add the prompt from your selected activity below.</a:t>
            </a:r>
            <a:endParaRPr lang="en-US" sz="4000" dirty="0"/>
          </a:p>
        </p:txBody>
      </p:sp>
      <p:sp>
        <p:nvSpPr>
          <p:cNvPr id="4" name="Text Placeholder 3"/>
          <p:cNvSpPr>
            <a:spLocks noGrp="1"/>
          </p:cNvSpPr>
          <p:nvPr>
            <p:ph type="body" sz="quarter" idx="13"/>
          </p:nvPr>
        </p:nvSpPr>
        <p:spPr/>
        <p:txBody>
          <a:bodyPr/>
          <a:lstStyle/>
          <a:p>
            <a:r>
              <a:rPr lang="en-US" dirty="0" smtClean="0"/>
              <a:t>Activity</a:t>
            </a:r>
            <a:endParaRPr lang="en-US" dirty="0"/>
          </a:p>
        </p:txBody>
      </p:sp>
    </p:spTree>
    <p:extLst>
      <p:ext uri="{BB962C8B-B14F-4D97-AF65-F5344CB8AC3E}">
        <p14:creationId xmlns:p14="http://schemas.microsoft.com/office/powerpoint/2010/main" val="2155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Do well in school.</a:t>
            </a:r>
            <a:endParaRPr lang="en-US" dirty="0"/>
          </a:p>
        </p:txBody>
      </p:sp>
      <p:pic>
        <p:nvPicPr>
          <p:cNvPr id="13" name="Picture Placeholder 12"/>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983986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Take the right classes.</a:t>
            </a:r>
            <a:endParaRPr lang="en-US" dirty="0"/>
          </a:p>
        </p:txBody>
      </p:sp>
      <p:pic>
        <p:nvPicPr>
          <p:cNvPr id="19" name="Picture Placeholder 18"/>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795042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Prepare for college admission tests.</a:t>
            </a:r>
            <a:endParaRPr lang="en-US" dirty="0"/>
          </a:p>
        </p:txBody>
      </p:sp>
      <p:pic>
        <p:nvPicPr>
          <p:cNvPr id="3" name="Picture Placeholder 2"/>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734117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OGTC 2021">
      <a:dk1>
        <a:sysClr val="windowText" lastClr="000000"/>
      </a:dk1>
      <a:lt1>
        <a:sysClr val="window" lastClr="FFFFFF"/>
      </a:lt1>
      <a:dk2>
        <a:srgbClr val="00AEEF"/>
      </a:dk2>
      <a:lt2>
        <a:srgbClr val="C9F1FF"/>
      </a:lt2>
      <a:accent1>
        <a:srgbClr val="253271"/>
      </a:accent1>
      <a:accent2>
        <a:srgbClr val="8CC63F"/>
      </a:accent2>
      <a:accent3>
        <a:srgbClr val="BFBFBF"/>
      </a:accent3>
      <a:accent4>
        <a:srgbClr val="D0E8B2"/>
      </a:accent4>
      <a:accent5>
        <a:srgbClr val="FF421D"/>
      </a:accent5>
      <a:accent6>
        <a:srgbClr val="007F42"/>
      </a:accent6>
      <a:hlink>
        <a:srgbClr val="00AEEF"/>
      </a:hlink>
      <a:folHlink>
        <a:srgbClr val="D8D8D8"/>
      </a:folHlink>
    </a:clrScheme>
    <a:fontScheme name="OGTC 2">
      <a:majorFont>
        <a:latin typeface="Franklin Gothic Medium"/>
        <a:ea typeface=""/>
        <a:cs typeface=""/>
      </a:majorFont>
      <a:minorFont>
        <a:latin typeface="Franklin Gothic Book"/>
        <a:ea typeface=""/>
        <a:cs typeface=""/>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OGTC Template 2021.potx" id="{F09AF68C-F932-4165-A6D6-A0F0080BD630}" vid="{D3DE3A35-46AD-4BA4-A548-6E6DC1D127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313</TotalTime>
  <Words>2187</Words>
  <Application>Microsoft Office PowerPoint</Application>
  <PresentationFormat>Widescreen</PresentationFormat>
  <Paragraphs>159</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Corbel</vt:lpstr>
      <vt:lpstr>Franklin Gothic Book</vt:lpstr>
      <vt:lpstr>Franklin Gothic Medium</vt:lpstr>
      <vt:lpstr>Webdings</vt:lpstr>
      <vt:lpstr>Wingdings</vt:lpstr>
      <vt:lpstr>Basis</vt:lpstr>
      <vt:lpstr>Instructions</vt:lpstr>
      <vt:lpstr>Instructions</vt:lpstr>
      <vt:lpstr>College: It’s A Plan</vt:lpstr>
      <vt:lpstr>College = education after high school.</vt:lpstr>
      <vt:lpstr>Achieve</vt:lpstr>
      <vt:lpstr>Add the prompt from your selected activity below.</vt:lpstr>
      <vt:lpstr>Do well in school.</vt:lpstr>
      <vt:lpstr>Take the right classes.</vt:lpstr>
      <vt:lpstr>Prepare for college admission tests.</vt:lpstr>
      <vt:lpstr>Engage</vt:lpstr>
      <vt:lpstr>Add the prompt from your selected activity below.</vt:lpstr>
      <vt:lpstr>Get involved.</vt:lpstr>
      <vt:lpstr>Spend time with good people.</vt:lpstr>
      <vt:lpstr>Make good choices.</vt:lpstr>
      <vt:lpstr>Explore</vt:lpstr>
      <vt:lpstr>Add the prompt from your selected activity below.</vt:lpstr>
      <vt:lpstr>Explore college and career options.</vt:lpstr>
      <vt:lpstr>Learn about paying for college.</vt:lpstr>
      <vt:lpstr>Get organized and get help.</vt:lpstr>
      <vt:lpstr>PowerPoint Presentation</vt:lpstr>
    </vt:vector>
  </TitlesOfParts>
  <Company>Oregon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 Dana</dc:creator>
  <cp:lastModifiedBy>Beck, Dana</cp:lastModifiedBy>
  <cp:revision>22</cp:revision>
  <dcterms:created xsi:type="dcterms:W3CDTF">2021-07-13T19:36:39Z</dcterms:created>
  <dcterms:modified xsi:type="dcterms:W3CDTF">2021-07-27T15:22:35Z</dcterms:modified>
</cp:coreProperties>
</file>