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</p:sldIdLst>
  <p:sldSz cx="10058400" cy="7772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0" autoAdjust="0"/>
    <p:restoredTop sz="94660"/>
  </p:normalViewPr>
  <p:slideViewPr>
    <p:cSldViewPr snapToGrid="0" showGuides="1">
      <p:cViewPr varScale="1">
        <p:scale>
          <a:sx n="48" d="100"/>
          <a:sy n="48" d="100"/>
        </p:scale>
        <p:origin x="1121" y="29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2989-EE77-4B94-87C4-69533125B94A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4E793-ACDB-4814-974E-A00F8C57B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41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2989-EE77-4B94-87C4-69533125B94A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4E793-ACDB-4814-974E-A00F8C57B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320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2989-EE77-4B94-87C4-69533125B94A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4E793-ACDB-4814-974E-A00F8C57B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440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2989-EE77-4B94-87C4-69533125B94A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4E793-ACDB-4814-974E-A00F8C57B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75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2989-EE77-4B94-87C4-69533125B94A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4E793-ACDB-4814-974E-A00F8C57B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68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2989-EE77-4B94-87C4-69533125B94A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4E793-ACDB-4814-974E-A00F8C57B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91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2989-EE77-4B94-87C4-69533125B94A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4E793-ACDB-4814-974E-A00F8C57B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27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2989-EE77-4B94-87C4-69533125B94A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4E793-ACDB-4814-974E-A00F8C57B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07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2989-EE77-4B94-87C4-69533125B94A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4E793-ACDB-4814-974E-A00F8C57B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44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2989-EE77-4B94-87C4-69533125B94A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4E793-ACDB-4814-974E-A00F8C57B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92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2989-EE77-4B94-87C4-69533125B94A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4E793-ACDB-4814-974E-A00F8C57B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972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B2989-EE77-4B94-87C4-69533125B94A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4E793-ACDB-4814-974E-A00F8C57B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688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56193"/>
              </p:ext>
            </p:extLst>
          </p:nvPr>
        </p:nvGraphicFramePr>
        <p:xfrm>
          <a:off x="0" y="2249"/>
          <a:ext cx="10058400" cy="777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624867633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1436585178"/>
                    </a:ext>
                  </a:extLst>
                </a:gridCol>
              </a:tblGrid>
              <a:tr h="2590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1673275"/>
                  </a:ext>
                </a:extLst>
              </a:tr>
              <a:tr h="2590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9597773"/>
                  </a:ext>
                </a:extLst>
              </a:tr>
              <a:tr h="2590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4751992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5353" y="642650"/>
            <a:ext cx="1371600" cy="1371600"/>
          </a:xfrm>
          <a:prstGeom prst="rect">
            <a:avLst/>
          </a:prstGeom>
          <a:ln>
            <a:noFill/>
          </a:ln>
        </p:spPr>
      </p:pic>
      <p:grpSp>
        <p:nvGrpSpPr>
          <p:cNvPr id="2" name="Group 1"/>
          <p:cNvGrpSpPr/>
          <p:nvPr/>
        </p:nvGrpSpPr>
        <p:grpSpPr>
          <a:xfrm>
            <a:off x="443753" y="491774"/>
            <a:ext cx="4114800" cy="1673352"/>
            <a:chOff x="443753" y="491774"/>
            <a:chExt cx="4114800" cy="1673352"/>
          </a:xfrm>
        </p:grpSpPr>
        <p:sp>
          <p:nvSpPr>
            <p:cNvPr id="6" name="Rectangle 5"/>
            <p:cNvSpPr/>
            <p:nvPr/>
          </p:nvSpPr>
          <p:spPr>
            <a:xfrm>
              <a:off x="443753" y="491774"/>
              <a:ext cx="4114800" cy="1673352"/>
            </a:xfrm>
            <a:prstGeom prst="rect">
              <a:avLst/>
            </a:prstGeom>
            <a:noFill/>
            <a:ln w="762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815353" y="642650"/>
              <a:ext cx="1371600" cy="1371600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287806" y="491774"/>
              <a:ext cx="1215998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>
                  <a:solidFill>
                    <a:schemeClr val="tx2"/>
                  </a:solidFill>
                  <a:latin typeface="Franklin Gothic Medium" panose="020B0603020102020204" pitchFamily="34" charset="0"/>
                </a:rPr>
                <a:t>$500</a:t>
              </a:r>
              <a:endParaRPr lang="en-US" sz="2400" dirty="0">
                <a:solidFill>
                  <a:schemeClr val="tx2"/>
                </a:solidFill>
                <a:latin typeface="Franklin Gothic Medium" panose="020B060302010202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84095" y="1616379"/>
              <a:ext cx="1215998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tx2"/>
                  </a:solidFill>
                  <a:latin typeface="Franklin Gothic Medium" panose="020B0603020102020204" pitchFamily="34" charset="0"/>
                </a:rPr>
                <a:t>$500</a:t>
              </a:r>
              <a:endParaRPr lang="en-US" sz="2400" dirty="0">
                <a:solidFill>
                  <a:schemeClr val="tx2"/>
                </a:solidFill>
                <a:latin typeface="Franklin Gothic Medium" panose="020B0603020102020204" pitchFamily="34" charset="0"/>
              </a:endParaRPr>
            </a:p>
          </p:txBody>
        </p:sp>
      </p:grpSp>
      <p:pic>
        <p:nvPicPr>
          <p:cNvPr id="46" name="Picture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497" y="3202649"/>
            <a:ext cx="1371600" cy="1371600"/>
          </a:xfrm>
          <a:prstGeom prst="rect">
            <a:avLst/>
          </a:prstGeom>
          <a:ln>
            <a:noFill/>
          </a:ln>
        </p:spPr>
      </p:pic>
      <p:grpSp>
        <p:nvGrpSpPr>
          <p:cNvPr id="47" name="Group 46"/>
          <p:cNvGrpSpPr/>
          <p:nvPr/>
        </p:nvGrpSpPr>
        <p:grpSpPr>
          <a:xfrm>
            <a:off x="428897" y="3051773"/>
            <a:ext cx="4114800" cy="1673352"/>
            <a:chOff x="443753" y="491774"/>
            <a:chExt cx="4114800" cy="1673352"/>
          </a:xfrm>
        </p:grpSpPr>
        <p:sp>
          <p:nvSpPr>
            <p:cNvPr id="48" name="Rectangle 47"/>
            <p:cNvSpPr/>
            <p:nvPr/>
          </p:nvSpPr>
          <p:spPr>
            <a:xfrm>
              <a:off x="443753" y="491774"/>
              <a:ext cx="4114800" cy="1673352"/>
            </a:xfrm>
            <a:prstGeom prst="rect">
              <a:avLst/>
            </a:prstGeom>
            <a:noFill/>
            <a:ln w="762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1815353" y="642650"/>
              <a:ext cx="1371600" cy="1371600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287806" y="491774"/>
              <a:ext cx="1215998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>
                  <a:solidFill>
                    <a:schemeClr val="tx2"/>
                  </a:solidFill>
                  <a:latin typeface="Franklin Gothic Medium" panose="020B0603020102020204" pitchFamily="34" charset="0"/>
                </a:rPr>
                <a:t>$500</a:t>
              </a:r>
              <a:endParaRPr lang="en-US" sz="2400" dirty="0">
                <a:solidFill>
                  <a:schemeClr val="tx2"/>
                </a:solidFill>
                <a:latin typeface="Franklin Gothic Medium" panose="020B0603020102020204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84095" y="1616379"/>
              <a:ext cx="1215998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tx2"/>
                  </a:solidFill>
                  <a:latin typeface="Franklin Gothic Medium" panose="020B0603020102020204" pitchFamily="34" charset="0"/>
                </a:rPr>
                <a:t>$500</a:t>
              </a:r>
              <a:endParaRPr lang="en-US" sz="2400" dirty="0">
                <a:solidFill>
                  <a:schemeClr val="tx2"/>
                </a:solidFill>
                <a:latin typeface="Franklin Gothic Medium" panose="020B0603020102020204" pitchFamily="34" charset="0"/>
              </a:endParaRPr>
            </a:p>
          </p:txBody>
        </p:sp>
      </p:grpSp>
      <p:pic>
        <p:nvPicPr>
          <p:cNvPr id="52" name="Picture 5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5353" y="5757598"/>
            <a:ext cx="1371600" cy="1371600"/>
          </a:xfrm>
          <a:prstGeom prst="rect">
            <a:avLst/>
          </a:prstGeom>
          <a:ln>
            <a:noFill/>
          </a:ln>
        </p:spPr>
      </p:pic>
      <p:grpSp>
        <p:nvGrpSpPr>
          <p:cNvPr id="53" name="Group 52"/>
          <p:cNvGrpSpPr/>
          <p:nvPr/>
        </p:nvGrpSpPr>
        <p:grpSpPr>
          <a:xfrm>
            <a:off x="443753" y="5606722"/>
            <a:ext cx="4114800" cy="1673352"/>
            <a:chOff x="443753" y="491774"/>
            <a:chExt cx="4114800" cy="1673352"/>
          </a:xfrm>
        </p:grpSpPr>
        <p:sp>
          <p:nvSpPr>
            <p:cNvPr id="54" name="Rectangle 53"/>
            <p:cNvSpPr/>
            <p:nvPr/>
          </p:nvSpPr>
          <p:spPr>
            <a:xfrm>
              <a:off x="443753" y="491774"/>
              <a:ext cx="4114800" cy="1673352"/>
            </a:xfrm>
            <a:prstGeom prst="rect">
              <a:avLst/>
            </a:prstGeom>
            <a:noFill/>
            <a:ln w="762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1815353" y="642650"/>
              <a:ext cx="1371600" cy="1371600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287806" y="491774"/>
              <a:ext cx="1215998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>
                  <a:solidFill>
                    <a:schemeClr val="tx2"/>
                  </a:solidFill>
                  <a:latin typeface="Franklin Gothic Medium" panose="020B0603020102020204" pitchFamily="34" charset="0"/>
                </a:rPr>
                <a:t>$500</a:t>
              </a:r>
              <a:endParaRPr lang="en-US" sz="2400" dirty="0">
                <a:solidFill>
                  <a:schemeClr val="tx2"/>
                </a:solidFill>
                <a:latin typeface="Franklin Gothic Medium" panose="020B0603020102020204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84095" y="1616379"/>
              <a:ext cx="1215998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tx2"/>
                  </a:solidFill>
                  <a:latin typeface="Franklin Gothic Medium" panose="020B0603020102020204" pitchFamily="34" charset="0"/>
                </a:rPr>
                <a:t>$</a:t>
              </a:r>
              <a:r>
                <a:rPr lang="en-US" sz="2400" dirty="0" smtClean="0">
                  <a:solidFill>
                    <a:schemeClr val="tx2"/>
                  </a:solidFill>
                  <a:latin typeface="Franklin Gothic Medium" panose="020B0603020102020204" pitchFamily="34" charset="0"/>
                </a:rPr>
                <a:t>500</a:t>
              </a:r>
              <a:endParaRPr lang="en-US" sz="2400" dirty="0">
                <a:solidFill>
                  <a:schemeClr val="tx2"/>
                </a:solidFill>
                <a:latin typeface="Franklin Gothic Medium" panose="020B0603020102020204" pitchFamily="34" charset="0"/>
              </a:endParaRPr>
            </a:p>
          </p:txBody>
        </p:sp>
      </p:grpSp>
      <p:pic>
        <p:nvPicPr>
          <p:cNvPr id="60" name="Picture 5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7231" y="642650"/>
            <a:ext cx="1371600" cy="1371600"/>
          </a:xfrm>
          <a:prstGeom prst="rect">
            <a:avLst/>
          </a:prstGeom>
          <a:ln>
            <a:noFill/>
          </a:ln>
        </p:spPr>
      </p:pic>
      <p:grpSp>
        <p:nvGrpSpPr>
          <p:cNvPr id="63" name="Group 62"/>
          <p:cNvGrpSpPr/>
          <p:nvPr/>
        </p:nvGrpSpPr>
        <p:grpSpPr>
          <a:xfrm>
            <a:off x="5525631" y="491774"/>
            <a:ext cx="4114800" cy="1673352"/>
            <a:chOff x="443753" y="491774"/>
            <a:chExt cx="4114800" cy="1673352"/>
          </a:xfrm>
        </p:grpSpPr>
        <p:sp>
          <p:nvSpPr>
            <p:cNvPr id="69" name="Rectangle 68"/>
            <p:cNvSpPr/>
            <p:nvPr/>
          </p:nvSpPr>
          <p:spPr>
            <a:xfrm>
              <a:off x="443753" y="491774"/>
              <a:ext cx="4114800" cy="1673352"/>
            </a:xfrm>
            <a:prstGeom prst="rect">
              <a:avLst/>
            </a:prstGeom>
            <a:noFill/>
            <a:ln w="762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1815353" y="642650"/>
              <a:ext cx="1371600" cy="1371600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287806" y="491774"/>
              <a:ext cx="1215998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>
                  <a:solidFill>
                    <a:schemeClr val="tx2"/>
                  </a:solidFill>
                  <a:latin typeface="Franklin Gothic Medium" panose="020B0603020102020204" pitchFamily="34" charset="0"/>
                </a:rPr>
                <a:t>$500</a:t>
              </a:r>
              <a:endParaRPr lang="en-US" sz="2400" dirty="0">
                <a:solidFill>
                  <a:schemeClr val="tx2"/>
                </a:solidFill>
                <a:latin typeface="Franklin Gothic Medium" panose="020B0603020102020204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84095" y="1616379"/>
              <a:ext cx="1215998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tx2"/>
                  </a:solidFill>
                  <a:latin typeface="Franklin Gothic Medium" panose="020B0603020102020204" pitchFamily="34" charset="0"/>
                </a:rPr>
                <a:t>$500</a:t>
              </a:r>
              <a:endParaRPr lang="en-US" sz="2400" dirty="0">
                <a:solidFill>
                  <a:schemeClr val="tx2"/>
                </a:solidFill>
                <a:latin typeface="Franklin Gothic Medium" panose="020B0603020102020204" pitchFamily="34" charset="0"/>
              </a:endParaRPr>
            </a:p>
          </p:txBody>
        </p:sp>
      </p:grpSp>
      <p:pic>
        <p:nvPicPr>
          <p:cNvPr id="73" name="Picture 7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375" y="3202649"/>
            <a:ext cx="1371600" cy="1371600"/>
          </a:xfrm>
          <a:prstGeom prst="rect">
            <a:avLst/>
          </a:prstGeom>
          <a:ln>
            <a:noFill/>
          </a:ln>
        </p:spPr>
      </p:pic>
      <p:grpSp>
        <p:nvGrpSpPr>
          <p:cNvPr id="74" name="Group 73"/>
          <p:cNvGrpSpPr/>
          <p:nvPr/>
        </p:nvGrpSpPr>
        <p:grpSpPr>
          <a:xfrm>
            <a:off x="5510775" y="3051773"/>
            <a:ext cx="4114800" cy="1673352"/>
            <a:chOff x="443753" y="491774"/>
            <a:chExt cx="4114800" cy="1673352"/>
          </a:xfrm>
        </p:grpSpPr>
        <p:sp>
          <p:nvSpPr>
            <p:cNvPr id="75" name="Rectangle 74"/>
            <p:cNvSpPr/>
            <p:nvPr/>
          </p:nvSpPr>
          <p:spPr>
            <a:xfrm>
              <a:off x="443753" y="491774"/>
              <a:ext cx="4114800" cy="1673352"/>
            </a:xfrm>
            <a:prstGeom prst="rect">
              <a:avLst/>
            </a:prstGeom>
            <a:noFill/>
            <a:ln w="762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1815353" y="642650"/>
              <a:ext cx="1371600" cy="1371600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287806" y="491774"/>
              <a:ext cx="1215998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>
                  <a:solidFill>
                    <a:schemeClr val="tx2"/>
                  </a:solidFill>
                  <a:latin typeface="Franklin Gothic Medium" panose="020B0603020102020204" pitchFamily="34" charset="0"/>
                </a:rPr>
                <a:t>$500</a:t>
              </a:r>
              <a:endParaRPr lang="en-US" sz="2400" dirty="0">
                <a:solidFill>
                  <a:schemeClr val="tx2"/>
                </a:solidFill>
                <a:latin typeface="Franklin Gothic Medium" panose="020B0603020102020204" pitchFamily="34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84095" y="1616379"/>
              <a:ext cx="1215998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tx2"/>
                  </a:solidFill>
                  <a:latin typeface="Franklin Gothic Medium" panose="020B0603020102020204" pitchFamily="34" charset="0"/>
                </a:rPr>
                <a:t>$500</a:t>
              </a:r>
              <a:endParaRPr lang="en-US" sz="2400" dirty="0">
                <a:solidFill>
                  <a:schemeClr val="tx2"/>
                </a:solidFill>
                <a:latin typeface="Franklin Gothic Medium" panose="020B0603020102020204" pitchFamily="34" charset="0"/>
              </a:endParaRPr>
            </a:p>
          </p:txBody>
        </p:sp>
      </p:grpSp>
      <p:pic>
        <p:nvPicPr>
          <p:cNvPr id="79" name="Picture 7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7231" y="5757598"/>
            <a:ext cx="1371600" cy="1371600"/>
          </a:xfrm>
          <a:prstGeom prst="rect">
            <a:avLst/>
          </a:prstGeom>
          <a:ln>
            <a:noFill/>
          </a:ln>
        </p:spPr>
      </p:pic>
      <p:grpSp>
        <p:nvGrpSpPr>
          <p:cNvPr id="80" name="Group 79"/>
          <p:cNvGrpSpPr/>
          <p:nvPr/>
        </p:nvGrpSpPr>
        <p:grpSpPr>
          <a:xfrm>
            <a:off x="5525631" y="5606722"/>
            <a:ext cx="4114800" cy="1673352"/>
            <a:chOff x="443753" y="491774"/>
            <a:chExt cx="4114800" cy="1673352"/>
          </a:xfrm>
        </p:grpSpPr>
        <p:sp>
          <p:nvSpPr>
            <p:cNvPr id="81" name="Rectangle 80"/>
            <p:cNvSpPr/>
            <p:nvPr/>
          </p:nvSpPr>
          <p:spPr>
            <a:xfrm>
              <a:off x="443753" y="491774"/>
              <a:ext cx="4114800" cy="1673352"/>
            </a:xfrm>
            <a:prstGeom prst="rect">
              <a:avLst/>
            </a:prstGeom>
            <a:noFill/>
            <a:ln w="762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1815353" y="642650"/>
              <a:ext cx="1371600" cy="1371600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287806" y="491774"/>
              <a:ext cx="1215998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>
                  <a:solidFill>
                    <a:schemeClr val="tx2"/>
                  </a:solidFill>
                  <a:latin typeface="Franklin Gothic Medium" panose="020B0603020102020204" pitchFamily="34" charset="0"/>
                </a:rPr>
                <a:t>$500</a:t>
              </a:r>
              <a:endParaRPr lang="en-US" sz="2400" dirty="0">
                <a:solidFill>
                  <a:schemeClr val="tx2"/>
                </a:solidFill>
                <a:latin typeface="Franklin Gothic Medium" panose="020B0603020102020204" pitchFamily="34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484095" y="1616379"/>
              <a:ext cx="1215998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tx2"/>
                  </a:solidFill>
                  <a:latin typeface="Franklin Gothic Medium" panose="020B0603020102020204" pitchFamily="34" charset="0"/>
                </a:rPr>
                <a:t>$</a:t>
              </a:r>
              <a:r>
                <a:rPr lang="en-US" sz="2400" dirty="0" smtClean="0">
                  <a:solidFill>
                    <a:schemeClr val="tx2"/>
                  </a:solidFill>
                  <a:latin typeface="Franklin Gothic Medium" panose="020B0603020102020204" pitchFamily="34" charset="0"/>
                </a:rPr>
                <a:t>500</a:t>
              </a:r>
              <a:endParaRPr lang="en-US" sz="2400" dirty="0">
                <a:solidFill>
                  <a:schemeClr val="tx2"/>
                </a:solidFill>
                <a:latin typeface="Franklin Gothic Medium" panose="020B0603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2978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064885"/>
              </p:ext>
            </p:extLst>
          </p:nvPr>
        </p:nvGraphicFramePr>
        <p:xfrm>
          <a:off x="0" y="2249"/>
          <a:ext cx="10058400" cy="777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624867633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1436585178"/>
                    </a:ext>
                  </a:extLst>
                </a:gridCol>
              </a:tblGrid>
              <a:tr h="2590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1673275"/>
                  </a:ext>
                </a:extLst>
              </a:tr>
              <a:tr h="2590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9597773"/>
                  </a:ext>
                </a:extLst>
              </a:tr>
              <a:tr h="2590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4751992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5353" y="642650"/>
            <a:ext cx="1371600" cy="1371600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443753" y="491774"/>
            <a:ext cx="4114800" cy="1673352"/>
            <a:chOff x="443753" y="491774"/>
            <a:chExt cx="4114800" cy="1673352"/>
          </a:xfrm>
        </p:grpSpPr>
        <p:sp>
          <p:nvSpPr>
            <p:cNvPr id="6" name="Rectangle 5"/>
            <p:cNvSpPr/>
            <p:nvPr/>
          </p:nvSpPr>
          <p:spPr>
            <a:xfrm>
              <a:off x="443753" y="491774"/>
              <a:ext cx="4114800" cy="1673352"/>
            </a:xfrm>
            <a:prstGeom prst="rect">
              <a:avLst/>
            </a:prstGeom>
            <a:noFill/>
            <a:ln w="762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815353" y="642650"/>
              <a:ext cx="1371600" cy="137160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287806" y="491774"/>
              <a:ext cx="1215998" cy="461665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>
                  <a:solidFill>
                    <a:schemeClr val="accent2"/>
                  </a:solidFill>
                  <a:latin typeface="Franklin Gothic Medium" panose="020B0603020102020204" pitchFamily="34" charset="0"/>
                </a:rPr>
                <a:t>$1,000</a:t>
              </a:r>
              <a:endParaRPr lang="en-US" sz="2400" dirty="0">
                <a:solidFill>
                  <a:schemeClr val="accent2"/>
                </a:solidFill>
                <a:latin typeface="Franklin Gothic Medium" panose="020B060302010202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84095" y="1616379"/>
              <a:ext cx="1215998" cy="461665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accent2"/>
                  </a:solidFill>
                  <a:latin typeface="Franklin Gothic Medium" panose="020B0603020102020204" pitchFamily="34" charset="0"/>
                </a:rPr>
                <a:t>$1,000</a:t>
              </a:r>
              <a:endParaRPr lang="en-US" sz="2400" dirty="0">
                <a:solidFill>
                  <a:schemeClr val="accent2"/>
                </a:solidFill>
                <a:latin typeface="Franklin Gothic Medium" panose="020B0603020102020204" pitchFamily="34" charset="0"/>
              </a:endParaRPr>
            </a:p>
          </p:txBody>
        </p:sp>
      </p:grpSp>
      <p:pic>
        <p:nvPicPr>
          <p:cNvPr id="46" name="Picture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497" y="3202649"/>
            <a:ext cx="1371600" cy="1371600"/>
          </a:xfrm>
          <a:prstGeom prst="rect">
            <a:avLst/>
          </a:prstGeom>
        </p:spPr>
      </p:pic>
      <p:grpSp>
        <p:nvGrpSpPr>
          <p:cNvPr id="47" name="Group 46"/>
          <p:cNvGrpSpPr/>
          <p:nvPr/>
        </p:nvGrpSpPr>
        <p:grpSpPr>
          <a:xfrm>
            <a:off x="428897" y="3051773"/>
            <a:ext cx="4114800" cy="1673352"/>
            <a:chOff x="443753" y="491774"/>
            <a:chExt cx="4114800" cy="1673352"/>
          </a:xfrm>
        </p:grpSpPr>
        <p:sp>
          <p:nvSpPr>
            <p:cNvPr id="48" name="Rectangle 47"/>
            <p:cNvSpPr/>
            <p:nvPr/>
          </p:nvSpPr>
          <p:spPr>
            <a:xfrm>
              <a:off x="443753" y="491774"/>
              <a:ext cx="4114800" cy="1673352"/>
            </a:xfrm>
            <a:prstGeom prst="rect">
              <a:avLst/>
            </a:prstGeom>
            <a:noFill/>
            <a:ln w="762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1815353" y="642650"/>
              <a:ext cx="1371600" cy="137160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287806" y="491774"/>
              <a:ext cx="1215998" cy="461665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>
                  <a:solidFill>
                    <a:schemeClr val="accent2"/>
                  </a:solidFill>
                  <a:latin typeface="Franklin Gothic Medium" panose="020B0603020102020204" pitchFamily="34" charset="0"/>
                </a:rPr>
                <a:t>$1,000</a:t>
              </a:r>
              <a:endParaRPr lang="en-US" sz="2400" dirty="0">
                <a:solidFill>
                  <a:schemeClr val="accent2"/>
                </a:solidFill>
                <a:latin typeface="Franklin Gothic Medium" panose="020B0603020102020204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84095" y="1616379"/>
              <a:ext cx="1215998" cy="461665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accent2"/>
                  </a:solidFill>
                  <a:latin typeface="Franklin Gothic Medium" panose="020B0603020102020204" pitchFamily="34" charset="0"/>
                </a:rPr>
                <a:t>$1,000</a:t>
              </a:r>
              <a:endParaRPr lang="en-US" sz="2400" dirty="0">
                <a:solidFill>
                  <a:schemeClr val="accent2"/>
                </a:solidFill>
                <a:latin typeface="Franklin Gothic Medium" panose="020B0603020102020204" pitchFamily="34" charset="0"/>
              </a:endParaRPr>
            </a:p>
          </p:txBody>
        </p:sp>
      </p:grpSp>
      <p:pic>
        <p:nvPicPr>
          <p:cNvPr id="52" name="Picture 5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5353" y="5757598"/>
            <a:ext cx="1371600" cy="1371600"/>
          </a:xfrm>
          <a:prstGeom prst="rect">
            <a:avLst/>
          </a:prstGeom>
        </p:spPr>
      </p:pic>
      <p:grpSp>
        <p:nvGrpSpPr>
          <p:cNvPr id="53" name="Group 52"/>
          <p:cNvGrpSpPr/>
          <p:nvPr/>
        </p:nvGrpSpPr>
        <p:grpSpPr>
          <a:xfrm>
            <a:off x="443753" y="5606722"/>
            <a:ext cx="4114800" cy="1673352"/>
            <a:chOff x="443753" y="491774"/>
            <a:chExt cx="4114800" cy="1673352"/>
          </a:xfrm>
        </p:grpSpPr>
        <p:sp>
          <p:nvSpPr>
            <p:cNvPr id="54" name="Rectangle 53"/>
            <p:cNvSpPr/>
            <p:nvPr/>
          </p:nvSpPr>
          <p:spPr>
            <a:xfrm>
              <a:off x="443753" y="491774"/>
              <a:ext cx="4114800" cy="1673352"/>
            </a:xfrm>
            <a:prstGeom prst="rect">
              <a:avLst/>
            </a:prstGeom>
            <a:noFill/>
            <a:ln w="762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1815353" y="642650"/>
              <a:ext cx="1371600" cy="137160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287806" y="491774"/>
              <a:ext cx="1215998" cy="461665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>
                  <a:solidFill>
                    <a:schemeClr val="accent2"/>
                  </a:solidFill>
                  <a:latin typeface="Franklin Gothic Medium" panose="020B0603020102020204" pitchFamily="34" charset="0"/>
                </a:rPr>
                <a:t>$1,000</a:t>
              </a:r>
              <a:endParaRPr lang="en-US" sz="2400" dirty="0">
                <a:solidFill>
                  <a:schemeClr val="accent2"/>
                </a:solidFill>
                <a:latin typeface="Franklin Gothic Medium" panose="020B0603020102020204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84095" y="1616379"/>
              <a:ext cx="1215998" cy="461665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accent2"/>
                  </a:solidFill>
                  <a:latin typeface="Franklin Gothic Medium" panose="020B0603020102020204" pitchFamily="34" charset="0"/>
                </a:rPr>
                <a:t>$1,000</a:t>
              </a:r>
              <a:endParaRPr lang="en-US" sz="2400" dirty="0">
                <a:solidFill>
                  <a:schemeClr val="accent2"/>
                </a:solidFill>
                <a:latin typeface="Franklin Gothic Medium" panose="020B0603020102020204" pitchFamily="34" charset="0"/>
              </a:endParaRPr>
            </a:p>
          </p:txBody>
        </p:sp>
      </p:grpSp>
      <p:pic>
        <p:nvPicPr>
          <p:cNvPr id="60" name="Picture 5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7231" y="642650"/>
            <a:ext cx="1371600" cy="1371600"/>
          </a:xfrm>
          <a:prstGeom prst="rect">
            <a:avLst/>
          </a:prstGeom>
        </p:spPr>
      </p:pic>
      <p:grpSp>
        <p:nvGrpSpPr>
          <p:cNvPr id="63" name="Group 62"/>
          <p:cNvGrpSpPr/>
          <p:nvPr/>
        </p:nvGrpSpPr>
        <p:grpSpPr>
          <a:xfrm>
            <a:off x="5525631" y="491774"/>
            <a:ext cx="4114800" cy="1673352"/>
            <a:chOff x="443753" y="491774"/>
            <a:chExt cx="4114800" cy="1673352"/>
          </a:xfrm>
        </p:grpSpPr>
        <p:sp>
          <p:nvSpPr>
            <p:cNvPr id="69" name="Rectangle 68"/>
            <p:cNvSpPr/>
            <p:nvPr/>
          </p:nvSpPr>
          <p:spPr>
            <a:xfrm>
              <a:off x="443753" y="491774"/>
              <a:ext cx="4114800" cy="1673352"/>
            </a:xfrm>
            <a:prstGeom prst="rect">
              <a:avLst/>
            </a:prstGeom>
            <a:noFill/>
            <a:ln w="762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1815353" y="642650"/>
              <a:ext cx="1371600" cy="137160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287806" y="491774"/>
              <a:ext cx="1215998" cy="461665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>
                  <a:solidFill>
                    <a:schemeClr val="accent2"/>
                  </a:solidFill>
                  <a:latin typeface="Franklin Gothic Medium" panose="020B0603020102020204" pitchFamily="34" charset="0"/>
                </a:rPr>
                <a:t>$1,000</a:t>
              </a:r>
              <a:endParaRPr lang="en-US" sz="2400" dirty="0">
                <a:solidFill>
                  <a:schemeClr val="accent2"/>
                </a:solidFill>
                <a:latin typeface="Franklin Gothic Medium" panose="020B0603020102020204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84095" y="1616379"/>
              <a:ext cx="1215998" cy="461665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accent2"/>
                  </a:solidFill>
                  <a:latin typeface="Franklin Gothic Medium" panose="020B0603020102020204" pitchFamily="34" charset="0"/>
                </a:rPr>
                <a:t>$1,000</a:t>
              </a:r>
              <a:endParaRPr lang="en-US" sz="2400" dirty="0">
                <a:solidFill>
                  <a:schemeClr val="accent2"/>
                </a:solidFill>
                <a:latin typeface="Franklin Gothic Medium" panose="020B0603020102020204" pitchFamily="34" charset="0"/>
              </a:endParaRPr>
            </a:p>
          </p:txBody>
        </p:sp>
      </p:grpSp>
      <p:pic>
        <p:nvPicPr>
          <p:cNvPr id="73" name="Picture 7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375" y="3202649"/>
            <a:ext cx="1371600" cy="1371600"/>
          </a:xfrm>
          <a:prstGeom prst="rect">
            <a:avLst/>
          </a:prstGeom>
        </p:spPr>
      </p:pic>
      <p:grpSp>
        <p:nvGrpSpPr>
          <p:cNvPr id="74" name="Group 73"/>
          <p:cNvGrpSpPr/>
          <p:nvPr/>
        </p:nvGrpSpPr>
        <p:grpSpPr>
          <a:xfrm>
            <a:off x="5510775" y="3051773"/>
            <a:ext cx="4114800" cy="1673352"/>
            <a:chOff x="443753" y="491774"/>
            <a:chExt cx="4114800" cy="1673352"/>
          </a:xfrm>
        </p:grpSpPr>
        <p:sp>
          <p:nvSpPr>
            <p:cNvPr id="75" name="Rectangle 74"/>
            <p:cNvSpPr/>
            <p:nvPr/>
          </p:nvSpPr>
          <p:spPr>
            <a:xfrm>
              <a:off x="443753" y="491774"/>
              <a:ext cx="4114800" cy="1673352"/>
            </a:xfrm>
            <a:prstGeom prst="rect">
              <a:avLst/>
            </a:prstGeom>
            <a:noFill/>
            <a:ln w="762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1815353" y="642650"/>
              <a:ext cx="1371600" cy="137160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287806" y="491774"/>
              <a:ext cx="1215998" cy="461665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>
                  <a:solidFill>
                    <a:schemeClr val="accent2"/>
                  </a:solidFill>
                  <a:latin typeface="Franklin Gothic Medium" panose="020B0603020102020204" pitchFamily="34" charset="0"/>
                </a:rPr>
                <a:t>$1,000</a:t>
              </a:r>
              <a:endParaRPr lang="en-US" sz="2400" dirty="0">
                <a:solidFill>
                  <a:schemeClr val="accent2"/>
                </a:solidFill>
                <a:latin typeface="Franklin Gothic Medium" panose="020B0603020102020204" pitchFamily="34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84095" y="1616379"/>
              <a:ext cx="1215998" cy="461665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accent2"/>
                  </a:solidFill>
                  <a:latin typeface="Franklin Gothic Medium" panose="020B0603020102020204" pitchFamily="34" charset="0"/>
                </a:rPr>
                <a:t>$1,000</a:t>
              </a:r>
              <a:endParaRPr lang="en-US" sz="2400" dirty="0">
                <a:solidFill>
                  <a:schemeClr val="accent2"/>
                </a:solidFill>
                <a:latin typeface="Franklin Gothic Medium" panose="020B0603020102020204" pitchFamily="34" charset="0"/>
              </a:endParaRPr>
            </a:p>
          </p:txBody>
        </p:sp>
      </p:grpSp>
      <p:pic>
        <p:nvPicPr>
          <p:cNvPr id="79" name="Picture 7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7231" y="5757598"/>
            <a:ext cx="1371600" cy="1371600"/>
          </a:xfrm>
          <a:prstGeom prst="rect">
            <a:avLst/>
          </a:prstGeom>
        </p:spPr>
      </p:pic>
      <p:grpSp>
        <p:nvGrpSpPr>
          <p:cNvPr id="80" name="Group 79"/>
          <p:cNvGrpSpPr/>
          <p:nvPr/>
        </p:nvGrpSpPr>
        <p:grpSpPr>
          <a:xfrm>
            <a:off x="5525631" y="5606722"/>
            <a:ext cx="4114800" cy="1673352"/>
            <a:chOff x="443753" y="491774"/>
            <a:chExt cx="4114800" cy="1673352"/>
          </a:xfrm>
        </p:grpSpPr>
        <p:sp>
          <p:nvSpPr>
            <p:cNvPr id="81" name="Rectangle 80"/>
            <p:cNvSpPr/>
            <p:nvPr/>
          </p:nvSpPr>
          <p:spPr>
            <a:xfrm>
              <a:off x="443753" y="491774"/>
              <a:ext cx="4114800" cy="1673352"/>
            </a:xfrm>
            <a:prstGeom prst="rect">
              <a:avLst/>
            </a:prstGeom>
            <a:noFill/>
            <a:ln w="762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1815353" y="642650"/>
              <a:ext cx="1371600" cy="137160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287806" y="491774"/>
              <a:ext cx="1215998" cy="461665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>
                  <a:solidFill>
                    <a:schemeClr val="accent2"/>
                  </a:solidFill>
                  <a:latin typeface="Franklin Gothic Medium" panose="020B0603020102020204" pitchFamily="34" charset="0"/>
                </a:rPr>
                <a:t>$1,000</a:t>
              </a:r>
              <a:endParaRPr lang="en-US" sz="2400" dirty="0">
                <a:solidFill>
                  <a:schemeClr val="accent2"/>
                </a:solidFill>
                <a:latin typeface="Franklin Gothic Medium" panose="020B0603020102020204" pitchFamily="34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484095" y="1616379"/>
              <a:ext cx="1215998" cy="461665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accent2"/>
                  </a:solidFill>
                  <a:latin typeface="Franklin Gothic Medium" panose="020B0603020102020204" pitchFamily="34" charset="0"/>
                </a:rPr>
                <a:t>$1,000</a:t>
              </a:r>
              <a:endParaRPr lang="en-US" sz="2400" dirty="0">
                <a:solidFill>
                  <a:schemeClr val="accent2"/>
                </a:solidFill>
                <a:latin typeface="Franklin Gothic Medium" panose="020B0603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2585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413214"/>
              </p:ext>
            </p:extLst>
          </p:nvPr>
        </p:nvGraphicFramePr>
        <p:xfrm>
          <a:off x="0" y="2249"/>
          <a:ext cx="10058400" cy="777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624867633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1436585178"/>
                    </a:ext>
                  </a:extLst>
                </a:gridCol>
              </a:tblGrid>
              <a:tr h="2590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1673275"/>
                  </a:ext>
                </a:extLst>
              </a:tr>
              <a:tr h="2590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9597773"/>
                  </a:ext>
                </a:extLst>
              </a:tr>
              <a:tr h="2590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4751992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5353" y="642650"/>
            <a:ext cx="1371600" cy="1371600"/>
          </a:xfrm>
          <a:prstGeom prst="rect">
            <a:avLst/>
          </a:prstGeom>
          <a:ln>
            <a:noFill/>
          </a:ln>
        </p:spPr>
      </p:pic>
      <p:grpSp>
        <p:nvGrpSpPr>
          <p:cNvPr id="2" name="Group 1"/>
          <p:cNvGrpSpPr/>
          <p:nvPr/>
        </p:nvGrpSpPr>
        <p:grpSpPr>
          <a:xfrm>
            <a:off x="443753" y="491774"/>
            <a:ext cx="4114800" cy="1673352"/>
            <a:chOff x="443753" y="491774"/>
            <a:chExt cx="4114800" cy="1673352"/>
          </a:xfrm>
        </p:grpSpPr>
        <p:sp>
          <p:nvSpPr>
            <p:cNvPr id="6" name="Rectangle 5"/>
            <p:cNvSpPr/>
            <p:nvPr/>
          </p:nvSpPr>
          <p:spPr>
            <a:xfrm>
              <a:off x="443753" y="491774"/>
              <a:ext cx="4114800" cy="1673352"/>
            </a:xfrm>
            <a:prstGeom prst="rect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815353" y="642650"/>
              <a:ext cx="1371600" cy="1371600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287806" y="491774"/>
              <a:ext cx="1215998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>
                  <a:solidFill>
                    <a:schemeClr val="accent1"/>
                  </a:solidFill>
                  <a:latin typeface="Franklin Gothic Medium" panose="020B0603020102020204" pitchFamily="34" charset="0"/>
                </a:rPr>
                <a:t>$2,000</a:t>
              </a:r>
              <a:endParaRPr lang="en-US" sz="2400" dirty="0">
                <a:solidFill>
                  <a:schemeClr val="accent1"/>
                </a:solidFill>
                <a:latin typeface="Franklin Gothic Medium" panose="020B060302010202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84095" y="1616379"/>
              <a:ext cx="1215998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>
                  <a:solidFill>
                    <a:schemeClr val="accent1"/>
                  </a:solidFill>
                  <a:latin typeface="Franklin Gothic Medium" panose="020B0603020102020204" pitchFamily="34" charset="0"/>
                </a:rPr>
                <a:t>$2,000</a:t>
              </a:r>
              <a:endParaRPr lang="en-US" sz="2400" dirty="0">
                <a:solidFill>
                  <a:schemeClr val="accent1"/>
                </a:solidFill>
                <a:latin typeface="Franklin Gothic Medium" panose="020B0603020102020204" pitchFamily="34" charset="0"/>
              </a:endParaRPr>
            </a:p>
          </p:txBody>
        </p:sp>
      </p:grpSp>
      <p:pic>
        <p:nvPicPr>
          <p:cNvPr id="46" name="Picture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497" y="3202649"/>
            <a:ext cx="1371600" cy="1371600"/>
          </a:xfrm>
          <a:prstGeom prst="rect">
            <a:avLst/>
          </a:prstGeom>
          <a:ln>
            <a:noFill/>
          </a:ln>
        </p:spPr>
      </p:pic>
      <p:grpSp>
        <p:nvGrpSpPr>
          <p:cNvPr id="47" name="Group 46"/>
          <p:cNvGrpSpPr/>
          <p:nvPr/>
        </p:nvGrpSpPr>
        <p:grpSpPr>
          <a:xfrm>
            <a:off x="428897" y="3051773"/>
            <a:ext cx="4114800" cy="1673352"/>
            <a:chOff x="443753" y="491774"/>
            <a:chExt cx="4114800" cy="1673352"/>
          </a:xfrm>
        </p:grpSpPr>
        <p:sp>
          <p:nvSpPr>
            <p:cNvPr id="48" name="Rectangle 47"/>
            <p:cNvSpPr/>
            <p:nvPr/>
          </p:nvSpPr>
          <p:spPr>
            <a:xfrm>
              <a:off x="443753" y="491774"/>
              <a:ext cx="4114800" cy="1673352"/>
            </a:xfrm>
            <a:prstGeom prst="rect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1815353" y="642650"/>
              <a:ext cx="1371600" cy="1371600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287806" y="491774"/>
              <a:ext cx="1215998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>
                  <a:solidFill>
                    <a:schemeClr val="accent1"/>
                  </a:solidFill>
                  <a:latin typeface="Franklin Gothic Medium" panose="020B0603020102020204" pitchFamily="34" charset="0"/>
                </a:rPr>
                <a:t>$2,000</a:t>
              </a:r>
              <a:endParaRPr lang="en-US" sz="2400" dirty="0">
                <a:solidFill>
                  <a:schemeClr val="accent1"/>
                </a:solidFill>
                <a:latin typeface="Franklin Gothic Medium" panose="020B0603020102020204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84095" y="1616379"/>
              <a:ext cx="1215998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>
                  <a:solidFill>
                    <a:schemeClr val="accent1"/>
                  </a:solidFill>
                  <a:latin typeface="Franklin Gothic Medium" panose="020B0603020102020204" pitchFamily="34" charset="0"/>
                </a:rPr>
                <a:t>$2,000</a:t>
              </a:r>
              <a:endParaRPr lang="en-US" sz="2400" dirty="0">
                <a:solidFill>
                  <a:schemeClr val="accent1"/>
                </a:solidFill>
                <a:latin typeface="Franklin Gothic Medium" panose="020B0603020102020204" pitchFamily="34" charset="0"/>
              </a:endParaRPr>
            </a:p>
          </p:txBody>
        </p:sp>
      </p:grpSp>
      <p:pic>
        <p:nvPicPr>
          <p:cNvPr id="52" name="Picture 5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5353" y="5757598"/>
            <a:ext cx="1371600" cy="1371600"/>
          </a:xfrm>
          <a:prstGeom prst="rect">
            <a:avLst/>
          </a:prstGeom>
          <a:ln>
            <a:noFill/>
          </a:ln>
        </p:spPr>
      </p:pic>
      <p:grpSp>
        <p:nvGrpSpPr>
          <p:cNvPr id="53" name="Group 52"/>
          <p:cNvGrpSpPr/>
          <p:nvPr/>
        </p:nvGrpSpPr>
        <p:grpSpPr>
          <a:xfrm>
            <a:off x="443753" y="5606722"/>
            <a:ext cx="4114800" cy="1673352"/>
            <a:chOff x="443753" y="491774"/>
            <a:chExt cx="4114800" cy="1673352"/>
          </a:xfrm>
        </p:grpSpPr>
        <p:sp>
          <p:nvSpPr>
            <p:cNvPr id="54" name="Rectangle 53"/>
            <p:cNvSpPr/>
            <p:nvPr/>
          </p:nvSpPr>
          <p:spPr>
            <a:xfrm>
              <a:off x="443753" y="491774"/>
              <a:ext cx="4114800" cy="1673352"/>
            </a:xfrm>
            <a:prstGeom prst="rect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1815353" y="642650"/>
              <a:ext cx="1371600" cy="1371600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287806" y="491774"/>
              <a:ext cx="1215998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>
                  <a:solidFill>
                    <a:schemeClr val="accent1"/>
                  </a:solidFill>
                  <a:latin typeface="Franklin Gothic Medium" panose="020B0603020102020204" pitchFamily="34" charset="0"/>
                </a:rPr>
                <a:t>$2,000</a:t>
              </a:r>
              <a:endParaRPr lang="en-US" sz="2400" dirty="0">
                <a:solidFill>
                  <a:schemeClr val="accent1"/>
                </a:solidFill>
                <a:latin typeface="Franklin Gothic Medium" panose="020B0603020102020204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84095" y="1616379"/>
              <a:ext cx="1215998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>
                  <a:solidFill>
                    <a:schemeClr val="accent1"/>
                  </a:solidFill>
                  <a:latin typeface="Franklin Gothic Medium" panose="020B0603020102020204" pitchFamily="34" charset="0"/>
                </a:rPr>
                <a:t>$2,000</a:t>
              </a:r>
              <a:endParaRPr lang="en-US" sz="2400" dirty="0">
                <a:solidFill>
                  <a:schemeClr val="accent1"/>
                </a:solidFill>
                <a:latin typeface="Franklin Gothic Medium" panose="020B0603020102020204" pitchFamily="34" charset="0"/>
              </a:endParaRPr>
            </a:p>
          </p:txBody>
        </p:sp>
      </p:grpSp>
      <p:pic>
        <p:nvPicPr>
          <p:cNvPr id="60" name="Picture 5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7231" y="642650"/>
            <a:ext cx="1371600" cy="1371600"/>
          </a:xfrm>
          <a:prstGeom prst="rect">
            <a:avLst/>
          </a:prstGeom>
          <a:ln>
            <a:noFill/>
          </a:ln>
        </p:spPr>
      </p:pic>
      <p:grpSp>
        <p:nvGrpSpPr>
          <p:cNvPr id="63" name="Group 62"/>
          <p:cNvGrpSpPr/>
          <p:nvPr/>
        </p:nvGrpSpPr>
        <p:grpSpPr>
          <a:xfrm>
            <a:off x="5525631" y="491774"/>
            <a:ext cx="4114800" cy="1673352"/>
            <a:chOff x="443753" y="491774"/>
            <a:chExt cx="4114800" cy="1673352"/>
          </a:xfrm>
        </p:grpSpPr>
        <p:sp>
          <p:nvSpPr>
            <p:cNvPr id="69" name="Rectangle 68"/>
            <p:cNvSpPr/>
            <p:nvPr/>
          </p:nvSpPr>
          <p:spPr>
            <a:xfrm>
              <a:off x="443753" y="491774"/>
              <a:ext cx="4114800" cy="1673352"/>
            </a:xfrm>
            <a:prstGeom prst="rect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1815353" y="642650"/>
              <a:ext cx="1371600" cy="1371600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287806" y="491774"/>
              <a:ext cx="1215998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>
                  <a:solidFill>
                    <a:schemeClr val="accent1"/>
                  </a:solidFill>
                  <a:latin typeface="Franklin Gothic Medium" panose="020B0603020102020204" pitchFamily="34" charset="0"/>
                </a:rPr>
                <a:t>$2,000</a:t>
              </a:r>
              <a:endParaRPr lang="en-US" sz="2400" dirty="0">
                <a:solidFill>
                  <a:schemeClr val="accent1"/>
                </a:solidFill>
                <a:latin typeface="Franklin Gothic Medium" panose="020B0603020102020204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84095" y="1616379"/>
              <a:ext cx="1215998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>
                  <a:solidFill>
                    <a:schemeClr val="accent1"/>
                  </a:solidFill>
                  <a:latin typeface="Franklin Gothic Medium" panose="020B0603020102020204" pitchFamily="34" charset="0"/>
                </a:rPr>
                <a:t>$2,000</a:t>
              </a:r>
              <a:endParaRPr lang="en-US" sz="2400" dirty="0">
                <a:solidFill>
                  <a:schemeClr val="accent1"/>
                </a:solidFill>
                <a:latin typeface="Franklin Gothic Medium" panose="020B0603020102020204" pitchFamily="34" charset="0"/>
              </a:endParaRPr>
            </a:p>
          </p:txBody>
        </p:sp>
      </p:grpSp>
      <p:pic>
        <p:nvPicPr>
          <p:cNvPr id="73" name="Picture 7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375" y="3202649"/>
            <a:ext cx="1371600" cy="1371600"/>
          </a:xfrm>
          <a:prstGeom prst="rect">
            <a:avLst/>
          </a:prstGeom>
          <a:ln>
            <a:noFill/>
          </a:ln>
        </p:spPr>
      </p:pic>
      <p:grpSp>
        <p:nvGrpSpPr>
          <p:cNvPr id="74" name="Group 73"/>
          <p:cNvGrpSpPr/>
          <p:nvPr/>
        </p:nvGrpSpPr>
        <p:grpSpPr>
          <a:xfrm>
            <a:off x="5510775" y="3051773"/>
            <a:ext cx="4114800" cy="1673352"/>
            <a:chOff x="443753" y="491774"/>
            <a:chExt cx="4114800" cy="1673352"/>
          </a:xfrm>
        </p:grpSpPr>
        <p:sp>
          <p:nvSpPr>
            <p:cNvPr id="75" name="Rectangle 74"/>
            <p:cNvSpPr/>
            <p:nvPr/>
          </p:nvSpPr>
          <p:spPr>
            <a:xfrm>
              <a:off x="443753" y="491774"/>
              <a:ext cx="4114800" cy="1673352"/>
            </a:xfrm>
            <a:prstGeom prst="rect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1815353" y="642650"/>
              <a:ext cx="1371600" cy="1371600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287806" y="491774"/>
              <a:ext cx="1215998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>
                  <a:solidFill>
                    <a:schemeClr val="accent1"/>
                  </a:solidFill>
                  <a:latin typeface="Franklin Gothic Medium" panose="020B0603020102020204" pitchFamily="34" charset="0"/>
                </a:rPr>
                <a:t>$2,000</a:t>
              </a:r>
              <a:endParaRPr lang="en-US" sz="2400" dirty="0">
                <a:solidFill>
                  <a:schemeClr val="accent1"/>
                </a:solidFill>
                <a:latin typeface="Franklin Gothic Medium" panose="020B0603020102020204" pitchFamily="34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84095" y="1616379"/>
              <a:ext cx="1215998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>
                  <a:solidFill>
                    <a:schemeClr val="accent1"/>
                  </a:solidFill>
                  <a:latin typeface="Franklin Gothic Medium" panose="020B0603020102020204" pitchFamily="34" charset="0"/>
                </a:rPr>
                <a:t>$2,000</a:t>
              </a:r>
              <a:endParaRPr lang="en-US" sz="2400" dirty="0">
                <a:solidFill>
                  <a:schemeClr val="accent1"/>
                </a:solidFill>
                <a:latin typeface="Franklin Gothic Medium" panose="020B0603020102020204" pitchFamily="34" charset="0"/>
              </a:endParaRPr>
            </a:p>
          </p:txBody>
        </p:sp>
      </p:grpSp>
      <p:pic>
        <p:nvPicPr>
          <p:cNvPr id="79" name="Picture 7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7231" y="5757598"/>
            <a:ext cx="1371600" cy="1371600"/>
          </a:xfrm>
          <a:prstGeom prst="rect">
            <a:avLst/>
          </a:prstGeom>
          <a:ln>
            <a:noFill/>
          </a:ln>
        </p:spPr>
      </p:pic>
      <p:grpSp>
        <p:nvGrpSpPr>
          <p:cNvPr id="80" name="Group 79"/>
          <p:cNvGrpSpPr/>
          <p:nvPr/>
        </p:nvGrpSpPr>
        <p:grpSpPr>
          <a:xfrm>
            <a:off x="5525631" y="5606722"/>
            <a:ext cx="4114800" cy="1673352"/>
            <a:chOff x="443753" y="491774"/>
            <a:chExt cx="4114800" cy="1673352"/>
          </a:xfrm>
        </p:grpSpPr>
        <p:sp>
          <p:nvSpPr>
            <p:cNvPr id="81" name="Rectangle 80"/>
            <p:cNvSpPr/>
            <p:nvPr/>
          </p:nvSpPr>
          <p:spPr>
            <a:xfrm>
              <a:off x="443753" y="491774"/>
              <a:ext cx="4114800" cy="1673352"/>
            </a:xfrm>
            <a:prstGeom prst="rect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1815353" y="642650"/>
              <a:ext cx="1371600" cy="1371600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287806" y="491774"/>
              <a:ext cx="1215998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>
                  <a:solidFill>
                    <a:schemeClr val="accent1"/>
                  </a:solidFill>
                  <a:latin typeface="Franklin Gothic Medium" panose="020B0603020102020204" pitchFamily="34" charset="0"/>
                </a:rPr>
                <a:t>$2,000</a:t>
              </a:r>
              <a:endParaRPr lang="en-US" sz="2400" dirty="0">
                <a:solidFill>
                  <a:schemeClr val="accent1"/>
                </a:solidFill>
                <a:latin typeface="Franklin Gothic Medium" panose="020B0603020102020204" pitchFamily="34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484095" y="1616379"/>
              <a:ext cx="1215998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>
                  <a:solidFill>
                    <a:schemeClr val="accent1"/>
                  </a:solidFill>
                  <a:latin typeface="Franklin Gothic Medium" panose="020B0603020102020204" pitchFamily="34" charset="0"/>
                </a:rPr>
                <a:t>$2,000</a:t>
              </a:r>
              <a:endParaRPr lang="en-US" sz="2400" dirty="0">
                <a:solidFill>
                  <a:schemeClr val="accent1"/>
                </a:solidFill>
                <a:latin typeface="Franklin Gothic Medium" panose="020B0603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3267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GTC 2021">
      <a:dk1>
        <a:sysClr val="windowText" lastClr="000000"/>
      </a:dk1>
      <a:lt1>
        <a:sysClr val="window" lastClr="FFFFFF"/>
      </a:lt1>
      <a:dk2>
        <a:srgbClr val="00AEEF"/>
      </a:dk2>
      <a:lt2>
        <a:srgbClr val="C9F1FF"/>
      </a:lt2>
      <a:accent1>
        <a:srgbClr val="253271"/>
      </a:accent1>
      <a:accent2>
        <a:srgbClr val="8CC63F"/>
      </a:accent2>
      <a:accent3>
        <a:srgbClr val="BFBFBF"/>
      </a:accent3>
      <a:accent4>
        <a:srgbClr val="D0E8B2"/>
      </a:accent4>
      <a:accent5>
        <a:srgbClr val="FF421D"/>
      </a:accent5>
      <a:accent6>
        <a:srgbClr val="007F42"/>
      </a:accent6>
      <a:hlink>
        <a:srgbClr val="00AEEF"/>
      </a:hlink>
      <a:folHlink>
        <a:srgbClr val="D8D8D8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72</Words>
  <Application>Microsoft Office PowerPoint</Application>
  <PresentationFormat>Custom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Franklin Gothic Medium</vt:lpstr>
      <vt:lpstr>Office Theme</vt:lpstr>
      <vt:lpstr>PowerPoint Presentation</vt:lpstr>
      <vt:lpstr>PowerPoint Presentation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Beck, Dana</dc:creator>
  <cp:lastModifiedBy>Beck, Dana</cp:lastModifiedBy>
  <cp:revision>9</cp:revision>
  <cp:lastPrinted>2018-02-02T21:22:21Z</cp:lastPrinted>
  <dcterms:created xsi:type="dcterms:W3CDTF">2018-01-24T00:54:16Z</dcterms:created>
  <dcterms:modified xsi:type="dcterms:W3CDTF">2021-08-03T19:25:24Z</dcterms:modified>
</cp:coreProperties>
</file>