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7"/>
  </p:notesMasterIdLst>
  <p:handoutMasterIdLst>
    <p:handoutMasterId r:id="rId8"/>
  </p:handoutMasterIdLst>
  <p:sldIdLst>
    <p:sldId id="265" r:id="rId2"/>
    <p:sldId id="256" r:id="rId3"/>
    <p:sldId id="272" r:id="rId4"/>
    <p:sldId id="269"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AR UP Kentucky" initials="" lastIdx="4" clrIdx="1"/>
  <p:cmAuthor id="1" name="Hiatt Allen" initials="" lastIdx="1" clrIdx="0"/>
  <p:cmAuthor id="2" name="Rachel Beli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733" autoAdjust="0"/>
  </p:normalViewPr>
  <p:slideViewPr>
    <p:cSldViewPr snapToGrid="0" showGuides="1">
      <p:cViewPr varScale="1">
        <p:scale>
          <a:sx n="99" d="100"/>
          <a:sy n="99" d="100"/>
        </p:scale>
        <p:origin x="66" y="207"/>
      </p:cViewPr>
      <p:guideLst>
        <p:guide orient="horz" pos="2136"/>
        <p:guide pos="3840"/>
      </p:guideLst>
    </p:cSldViewPr>
  </p:slideViewPr>
  <p:notesTextViewPr>
    <p:cViewPr>
      <p:scale>
        <a:sx n="1" d="1"/>
        <a:sy n="1" d="1"/>
      </p:scale>
      <p:origin x="0" y="0"/>
    </p:cViewPr>
  </p:notesTextViewPr>
  <p:notesViewPr>
    <p:cSldViewPr snapToGrid="0" showGuides="1">
      <p:cViewPr varScale="1">
        <p:scale>
          <a:sx n="99" d="100"/>
          <a:sy n="99" d="100"/>
        </p:scale>
        <p:origin x="271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3DB7EB-A4A2-4713-9382-63B901CBEEC9}" type="datetimeFigureOut">
              <a:rPr lang="en-US" smtClean="0"/>
              <a:t>8/5/2021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3108D3-9BB7-4A40-85DC-9A4DF97D60F0}" type="slidenum">
              <a:rPr lang="en-US" smtClean="0"/>
              <a:t>‹#›</a:t>
            </a:fld>
            <a:endParaRPr lang="en-US"/>
          </a:p>
        </p:txBody>
      </p:sp>
    </p:spTree>
    <p:extLst>
      <p:ext uri="{BB962C8B-B14F-4D97-AF65-F5344CB8AC3E}">
        <p14:creationId xmlns:p14="http://schemas.microsoft.com/office/powerpoint/2010/main" val="3453065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675B-24EC-4331-B1BF-C25647C52880}"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C9FDB-63DB-4B8A-8385-F0DE217C788B}" type="slidenum">
              <a:rPr lang="en-US" smtClean="0"/>
              <a:t>‹#›</a:t>
            </a:fld>
            <a:endParaRPr lang="en-US"/>
          </a:p>
        </p:txBody>
      </p:sp>
    </p:spTree>
    <p:extLst>
      <p:ext uri="{BB962C8B-B14F-4D97-AF65-F5344CB8AC3E}">
        <p14:creationId xmlns:p14="http://schemas.microsoft.com/office/powerpoint/2010/main" val="3270434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AAC9FDB-63DB-4B8A-8385-F0DE217C788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4718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40983" y="4766854"/>
            <a:ext cx="1737360" cy="1737360"/>
          </a:xfrm>
          <a:prstGeom prst="rect">
            <a:avLst/>
          </a:prstGeom>
        </p:spPr>
      </p:pic>
      <p:grpSp>
        <p:nvGrpSpPr>
          <p:cNvPr id="13" name="Group 12"/>
          <p:cNvGrpSpPr/>
          <p:nvPr userDrawn="1"/>
        </p:nvGrpSpPr>
        <p:grpSpPr>
          <a:xfrm>
            <a:off x="0" y="-6531"/>
            <a:ext cx="12192000" cy="6864531"/>
            <a:chOff x="0" y="-6531"/>
            <a:chExt cx="12192000" cy="6864531"/>
          </a:xfrm>
          <a:solidFill>
            <a:schemeClr val="accent1"/>
          </a:solidFill>
        </p:grpSpPr>
        <p:sp>
          <p:nvSpPr>
            <p:cNvPr id="7" name="Rectangle 6"/>
            <p:cNvSpPr/>
            <p:nvPr userDrawn="1"/>
          </p:nvSpPr>
          <p:spPr>
            <a:xfrm>
              <a:off x="0" y="0"/>
              <a:ext cx="8020594"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userDrawn="1"/>
          </p:nvSpPr>
          <p:spPr>
            <a:xfrm rot="5400000">
              <a:off x="8020593" y="2682240"/>
              <a:ext cx="4169229" cy="4169229"/>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4171406" y="-6531"/>
              <a:ext cx="8020594" cy="268877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hasCustomPrompt="1"/>
          </p:nvPr>
        </p:nvSpPr>
        <p:spPr>
          <a:xfrm>
            <a:off x="627017" y="882376"/>
            <a:ext cx="10668001" cy="2602763"/>
          </a:xfrm>
        </p:spPr>
        <p:txBody>
          <a:bodyPr anchor="b">
            <a:noAutofit/>
          </a:bodyPr>
          <a:lstStyle>
            <a:lvl1pPr algn="l">
              <a:lnSpc>
                <a:spcPct val="85000"/>
              </a:lnSpc>
              <a:defRPr sz="7200" b="0" cap="none" baseline="0">
                <a:solidFill>
                  <a:srgbClr val="FFFFFF"/>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27018" y="3692433"/>
            <a:ext cx="9622972"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EVENT &amp; DATE</a:t>
            </a:r>
            <a:endParaRPr lang="en-US" dirty="0"/>
          </a:p>
        </p:txBody>
      </p:sp>
      <p:sp>
        <p:nvSpPr>
          <p:cNvPr id="4" name="Date Placeholder 3"/>
          <p:cNvSpPr>
            <a:spLocks noGrp="1"/>
          </p:cNvSpPr>
          <p:nvPr>
            <p:ph type="dt" sz="half" idx="10"/>
          </p:nvPr>
        </p:nvSpPr>
        <p:spPr>
          <a:xfrm>
            <a:off x="424180" y="6089442"/>
            <a:ext cx="1371600" cy="365125"/>
          </a:xfrm>
        </p:spPr>
        <p:txBody>
          <a:bodyPr/>
          <a:lstStyle>
            <a:lvl1pPr>
              <a:defRPr>
                <a:solidFill>
                  <a:schemeClr val="tx2"/>
                </a:solidFill>
              </a:defRPr>
            </a:lvl1pPr>
          </a:lstStyle>
          <a:p>
            <a:fld id="{96DFF08F-DC6B-4601-B491-B0F83F6DD2DA}" type="datetimeFigureOut">
              <a:rPr lang="en-US" smtClean="0"/>
              <a:pPr/>
              <a:t>8/5/2021</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Picture with Text">
    <p:spTree>
      <p:nvGrpSpPr>
        <p:cNvPr id="1" name=""/>
        <p:cNvGrpSpPr/>
        <p:nvPr/>
      </p:nvGrpSpPr>
      <p:grpSpPr>
        <a:xfrm>
          <a:off x="0" y="0"/>
          <a:ext cx="0" cy="0"/>
          <a:chOff x="0" y="0"/>
          <a:chExt cx="0" cy="0"/>
        </a:xfrm>
      </p:grpSpPr>
      <p:sp>
        <p:nvSpPr>
          <p:cNvPr id="15" name="Right Triangle 14"/>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3"/>
          <p:cNvSpPr>
            <a:spLocks noGrp="1" noChangeAspect="1"/>
          </p:cNvSpPr>
          <p:nvPr>
            <p:ph type="pic" idx="1"/>
          </p:nvPr>
        </p:nvSpPr>
        <p:spPr>
          <a:xfrm>
            <a:off x="6104709" y="-1"/>
            <a:ext cx="6087291" cy="6858001"/>
          </a:xfrm>
          <a:custGeom>
            <a:avLst/>
            <a:gdLst>
              <a:gd name="connsiteX0" fmla="*/ 0 w 6087291"/>
              <a:gd name="connsiteY0" fmla="*/ 0 h 6858001"/>
              <a:gd name="connsiteX1" fmla="*/ 6087291 w 6087291"/>
              <a:gd name="connsiteY1" fmla="*/ 0 h 6858001"/>
              <a:gd name="connsiteX2" fmla="*/ 6087291 w 6087291"/>
              <a:gd name="connsiteY2" fmla="*/ 4572001 h 6858001"/>
              <a:gd name="connsiteX3" fmla="*/ 3801291 w 6087291"/>
              <a:gd name="connsiteY3" fmla="*/ 6858001 h 6858001"/>
              <a:gd name="connsiteX4" fmla="*/ 0 w 6087291"/>
              <a:gd name="connsiteY4" fmla="*/ 6858001 h 6858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87291" h="6858001">
                <a:moveTo>
                  <a:pt x="0" y="0"/>
                </a:moveTo>
                <a:lnTo>
                  <a:pt x="6087291" y="0"/>
                </a:lnTo>
                <a:lnTo>
                  <a:pt x="6087291" y="4572001"/>
                </a:lnTo>
                <a:lnTo>
                  <a:pt x="3801291" y="6858001"/>
                </a:lnTo>
                <a:lnTo>
                  <a:pt x="0" y="6858001"/>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9"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400" baseline="0">
                <a:solidFill>
                  <a:schemeClr val="bg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
        <p:nvSpPr>
          <p:cNvPr id="10" name="Content Placeholder 3"/>
          <p:cNvSpPr>
            <a:spLocks noGrp="1"/>
          </p:cNvSpPr>
          <p:nvPr>
            <p:ph sz="half" idx="14" hasCustomPrompt="1"/>
          </p:nvPr>
        </p:nvSpPr>
        <p:spPr>
          <a:xfrm>
            <a:off x="631368" y="1600200"/>
            <a:ext cx="5234260" cy="4501058"/>
          </a:xfrm>
        </p:spPr>
        <p:txBody>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11" name="Title 7"/>
          <p:cNvSpPr>
            <a:spLocks noGrp="1"/>
          </p:cNvSpPr>
          <p:nvPr>
            <p:ph type="title" hasCustomPrompt="1"/>
          </p:nvPr>
        </p:nvSpPr>
        <p:spPr>
          <a:xfrm>
            <a:off x="631368" y="693419"/>
            <a:ext cx="5234260" cy="731520"/>
          </a:xfrm>
        </p:spPr>
        <p:txBody>
          <a:bodyPr anchor="t">
            <a:noAutofit/>
          </a:bodyPr>
          <a:lstStyle>
            <a:lvl1pPr>
              <a:defRPr/>
            </a:lvl1pPr>
          </a:lstStyle>
          <a:p>
            <a:r>
              <a:rPr lang="en-US" dirty="0" smtClean="0"/>
              <a:t>Heading</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Screen Picture">
    <p:spTree>
      <p:nvGrpSpPr>
        <p:cNvPr id="1" name=""/>
        <p:cNvGrpSpPr/>
        <p:nvPr/>
      </p:nvGrpSpPr>
      <p:grpSpPr>
        <a:xfrm>
          <a:off x="0" y="0"/>
          <a:ext cx="0" cy="0"/>
          <a:chOff x="0" y="0"/>
          <a:chExt cx="0" cy="0"/>
        </a:xfrm>
      </p:grpSpPr>
      <p:sp>
        <p:nvSpPr>
          <p:cNvPr id="11" name="Right Triangle 10"/>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noChangeAspect="1"/>
          </p:cNvSpPr>
          <p:nvPr>
            <p:ph type="pic" idx="1"/>
          </p:nvPr>
        </p:nvSpPr>
        <p:spPr>
          <a:xfrm>
            <a:off x="1" y="-1"/>
            <a:ext cx="12192000" cy="6858001"/>
          </a:xfrm>
          <a:custGeom>
            <a:avLst/>
            <a:gdLst>
              <a:gd name="connsiteX0" fmla="*/ 0 w 12192000"/>
              <a:gd name="connsiteY0" fmla="*/ 0 h 6858001"/>
              <a:gd name="connsiteX1" fmla="*/ 12192000 w 12192000"/>
              <a:gd name="connsiteY1" fmla="*/ 0 h 6858001"/>
              <a:gd name="connsiteX2" fmla="*/ 12192000 w 12192000"/>
              <a:gd name="connsiteY2" fmla="*/ 6858001 h 6858001"/>
              <a:gd name="connsiteX3" fmla="*/ 12191999 w 12192000"/>
              <a:gd name="connsiteY3" fmla="*/ 6858001 h 6858001"/>
              <a:gd name="connsiteX4" fmla="*/ 12191999 w 12192000"/>
              <a:gd name="connsiteY4" fmla="*/ 4572001 h 6858001"/>
              <a:gd name="connsiteX5" fmla="*/ 9905999 w 12192000"/>
              <a:gd name="connsiteY5" fmla="*/ 6858001 h 6858001"/>
              <a:gd name="connsiteX6" fmla="*/ 0 w 12192000"/>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1">
                <a:moveTo>
                  <a:pt x="0" y="0"/>
                </a:moveTo>
                <a:lnTo>
                  <a:pt x="12192000" y="0"/>
                </a:lnTo>
                <a:lnTo>
                  <a:pt x="12192000" y="6858001"/>
                </a:lnTo>
                <a:lnTo>
                  <a:pt x="12191999" y="6858001"/>
                </a:lnTo>
                <a:lnTo>
                  <a:pt x="12191999" y="4572001"/>
                </a:lnTo>
                <a:lnTo>
                  <a:pt x="9905999" y="6858001"/>
                </a:lnTo>
                <a:lnTo>
                  <a:pt x="0" y="6858001"/>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8"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400" baseline="0">
                <a:solidFill>
                  <a:schemeClr val="bg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Tree>
    <p:extLst>
      <p:ext uri="{BB962C8B-B14F-4D97-AF65-F5344CB8AC3E}">
        <p14:creationId xmlns:p14="http://schemas.microsoft.com/office/powerpoint/2010/main" val="3787829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orizontal Picture with Title">
    <p:spTree>
      <p:nvGrpSpPr>
        <p:cNvPr id="1" name=""/>
        <p:cNvGrpSpPr/>
        <p:nvPr/>
      </p:nvGrpSpPr>
      <p:grpSpPr>
        <a:xfrm>
          <a:off x="0" y="0"/>
          <a:ext cx="0" cy="0"/>
          <a:chOff x="0" y="0"/>
          <a:chExt cx="0" cy="0"/>
        </a:xfrm>
      </p:grpSpPr>
      <p:sp>
        <p:nvSpPr>
          <p:cNvPr id="12" name="Right Triangle 11"/>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p:cNvSpPr>
            <a:spLocks noGrp="1" noChangeAspect="1"/>
          </p:cNvSpPr>
          <p:nvPr>
            <p:ph type="pic" idx="1"/>
          </p:nvPr>
        </p:nvSpPr>
        <p:spPr>
          <a:xfrm>
            <a:off x="0" y="1767840"/>
            <a:ext cx="12192000" cy="5090160"/>
          </a:xfrm>
          <a:custGeom>
            <a:avLst/>
            <a:gdLst>
              <a:gd name="connsiteX0" fmla="*/ 0 w 12192000"/>
              <a:gd name="connsiteY0" fmla="*/ 0 h 5090160"/>
              <a:gd name="connsiteX1" fmla="*/ 12192000 w 12192000"/>
              <a:gd name="connsiteY1" fmla="*/ 0 h 5090160"/>
              <a:gd name="connsiteX2" fmla="*/ 12192000 w 12192000"/>
              <a:gd name="connsiteY2" fmla="*/ 2804160 h 5090160"/>
              <a:gd name="connsiteX3" fmla="*/ 9906000 w 12192000"/>
              <a:gd name="connsiteY3" fmla="*/ 5090160 h 5090160"/>
              <a:gd name="connsiteX4" fmla="*/ 0 w 12192000"/>
              <a:gd name="connsiteY4" fmla="*/ 5090160 h 5090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090160">
                <a:moveTo>
                  <a:pt x="0" y="0"/>
                </a:moveTo>
                <a:lnTo>
                  <a:pt x="12192000" y="0"/>
                </a:lnTo>
                <a:lnTo>
                  <a:pt x="12192000" y="2804160"/>
                </a:lnTo>
                <a:lnTo>
                  <a:pt x="9906000" y="5090160"/>
                </a:lnTo>
                <a:lnTo>
                  <a:pt x="0" y="5090160"/>
                </a:lnTo>
                <a:close/>
              </a:path>
            </a:pathLst>
          </a:custGeom>
          <a:solidFill>
            <a:schemeClr val="bg1">
              <a:lumMod val="85000"/>
            </a:schemeClr>
          </a:solidFill>
        </p:spPr>
        <p:txBody>
          <a:bodyPr wrap="square" lIns="274320" tIns="182880" anchor="t">
            <a:no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8" name="Title 1"/>
          <p:cNvSpPr>
            <a:spLocks noGrp="1"/>
          </p:cNvSpPr>
          <p:nvPr>
            <p:ph type="title" hasCustomPrompt="1"/>
          </p:nvPr>
        </p:nvSpPr>
        <p:spPr>
          <a:xfrm>
            <a:off x="631368" y="693419"/>
            <a:ext cx="10946682" cy="731520"/>
          </a:xfrm>
        </p:spPr>
        <p:txBody>
          <a:bodyPr anchor="t">
            <a:noAutofit/>
          </a:bodyPr>
          <a:lstStyle>
            <a:lvl1pPr>
              <a:defRPr>
                <a:solidFill>
                  <a:schemeClr val="tx2"/>
                </a:solidFill>
              </a:defRPr>
            </a:lvl1pPr>
          </a:lstStyle>
          <a:p>
            <a:r>
              <a:rPr lang="en-US" dirty="0" smtClean="0"/>
              <a:t>Heading</a:t>
            </a:r>
            <a:endParaRPr lang="en-US" dirty="0"/>
          </a:p>
        </p:txBody>
      </p:sp>
      <p:sp>
        <p:nvSpPr>
          <p:cNvPr id="10" name="Text Placeholder 3"/>
          <p:cNvSpPr>
            <a:spLocks noGrp="1"/>
          </p:cNvSpPr>
          <p:nvPr>
            <p:ph type="body" sz="half" idx="13" hasCustomPrompt="1"/>
          </p:nvPr>
        </p:nvSpPr>
        <p:spPr>
          <a:xfrm rot="18913220">
            <a:off x="10002844" y="5736630"/>
            <a:ext cx="2509971" cy="446314"/>
          </a:xfrm>
        </p:spPr>
        <p:txBody>
          <a:bodyPr anchor="ctr">
            <a:normAutofit/>
          </a:bodyPr>
          <a:lstStyle>
            <a:lvl1pPr marL="0" indent="0" algn="ctr">
              <a:lnSpc>
                <a:spcPct val="100000"/>
              </a:lnSpc>
              <a:spcBef>
                <a:spcPts val="1000"/>
              </a:spcBef>
              <a:buNone/>
              <a:defRPr sz="1400" baseline="0">
                <a:solidFill>
                  <a:schemeClr val="bg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Photo credit if needed</a:t>
            </a:r>
          </a:p>
        </p:txBody>
      </p:sp>
    </p:spTree>
    <p:extLst>
      <p:ext uri="{BB962C8B-B14F-4D97-AF65-F5344CB8AC3E}">
        <p14:creationId xmlns:p14="http://schemas.microsoft.com/office/powerpoint/2010/main" val="6208306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chor="t">
            <a:noAutofit/>
          </a:bodyPr>
          <a:lstStyle>
            <a:lvl1pPr>
              <a:defRPr/>
            </a:lvl1pPr>
          </a:lstStyle>
          <a:p>
            <a:r>
              <a:rPr lang="en-US" dirty="0" smtClean="0"/>
              <a:t>Heading</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or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1368" y="693419"/>
            <a:ext cx="10946682" cy="731520"/>
          </a:xfrm>
        </p:spPr>
        <p:txBody>
          <a:bodyPr wrap="square" anchor="t">
            <a:noAutofit/>
          </a:bodyPr>
          <a:lstStyle>
            <a:lvl1pPr>
              <a:defRPr baseline="0"/>
            </a:lvl1pPr>
          </a:lstStyle>
          <a:p>
            <a:r>
              <a:rPr lang="en-US" dirty="0" smtClean="0"/>
              <a:t>Agenda or List</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pPr/>
              <a:t>8/5/2021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Content Placeholder 2"/>
          <p:cNvSpPr>
            <a:spLocks noGrp="1"/>
          </p:cNvSpPr>
          <p:nvPr>
            <p:ph idx="1" hasCustomPrompt="1"/>
          </p:nvPr>
        </p:nvSpPr>
        <p:spPr>
          <a:xfrm>
            <a:off x="1533490" y="1600200"/>
            <a:ext cx="10044560" cy="731520"/>
          </a:xfrm>
        </p:spPr>
        <p:txBody>
          <a:bodyPr anchor="ctr"/>
          <a:lstStyle>
            <a:lvl1pPr marL="0" indent="0">
              <a:buNone/>
              <a:defRPr/>
            </a:lvl1pPr>
          </a:lstStyle>
          <a:p>
            <a:pPr lvl="0"/>
            <a:r>
              <a:rPr lang="en-US" dirty="0" smtClean="0"/>
              <a:t>Click to enter text</a:t>
            </a:r>
          </a:p>
        </p:txBody>
      </p:sp>
      <p:sp>
        <p:nvSpPr>
          <p:cNvPr id="11" name="Text Placeholder 20"/>
          <p:cNvSpPr>
            <a:spLocks noGrp="1"/>
          </p:cNvSpPr>
          <p:nvPr>
            <p:ph type="body" sz="quarter" idx="14" hasCustomPrompt="1"/>
          </p:nvPr>
        </p:nvSpPr>
        <p:spPr>
          <a:xfrm>
            <a:off x="631368" y="1599882"/>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16" name="Content Placeholder 2"/>
          <p:cNvSpPr>
            <a:spLocks noGrp="1"/>
          </p:cNvSpPr>
          <p:nvPr>
            <p:ph idx="15" hasCustomPrompt="1"/>
          </p:nvPr>
        </p:nvSpPr>
        <p:spPr>
          <a:xfrm>
            <a:off x="1533490" y="2506663"/>
            <a:ext cx="10044560" cy="731520"/>
          </a:xfrm>
        </p:spPr>
        <p:txBody>
          <a:bodyPr anchor="ctr"/>
          <a:lstStyle>
            <a:lvl1pPr marL="0" indent="0">
              <a:buNone/>
              <a:defRPr baseline="0"/>
            </a:lvl1pPr>
          </a:lstStyle>
          <a:p>
            <a:pPr lvl="0"/>
            <a:r>
              <a:rPr lang="en-US" dirty="0" smtClean="0"/>
              <a:t>Click to enter text</a:t>
            </a:r>
          </a:p>
        </p:txBody>
      </p:sp>
      <p:sp>
        <p:nvSpPr>
          <p:cNvPr id="17" name="Text Placeholder 20"/>
          <p:cNvSpPr>
            <a:spLocks noGrp="1"/>
          </p:cNvSpPr>
          <p:nvPr>
            <p:ph type="body" sz="quarter" idx="16" hasCustomPrompt="1"/>
          </p:nvPr>
        </p:nvSpPr>
        <p:spPr>
          <a:xfrm>
            <a:off x="624833" y="2506345"/>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18" name="Content Placeholder 2"/>
          <p:cNvSpPr>
            <a:spLocks noGrp="1"/>
          </p:cNvSpPr>
          <p:nvPr>
            <p:ph idx="17" hasCustomPrompt="1"/>
          </p:nvPr>
        </p:nvSpPr>
        <p:spPr>
          <a:xfrm>
            <a:off x="1533490" y="3412808"/>
            <a:ext cx="10044560" cy="731520"/>
          </a:xfrm>
        </p:spPr>
        <p:txBody>
          <a:bodyPr anchor="ctr"/>
          <a:lstStyle>
            <a:lvl1pPr marL="0" indent="0">
              <a:buNone/>
              <a:defRPr/>
            </a:lvl1pPr>
          </a:lstStyle>
          <a:p>
            <a:pPr lvl="0"/>
            <a:r>
              <a:rPr lang="en-US" dirty="0" smtClean="0"/>
              <a:t>Click to enter text</a:t>
            </a:r>
          </a:p>
        </p:txBody>
      </p:sp>
      <p:sp>
        <p:nvSpPr>
          <p:cNvPr id="19" name="Text Placeholder 20"/>
          <p:cNvSpPr>
            <a:spLocks noGrp="1"/>
          </p:cNvSpPr>
          <p:nvPr>
            <p:ph type="body" sz="quarter" idx="18" hasCustomPrompt="1"/>
          </p:nvPr>
        </p:nvSpPr>
        <p:spPr>
          <a:xfrm>
            <a:off x="624833" y="3412490"/>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20" name="Content Placeholder 2"/>
          <p:cNvSpPr>
            <a:spLocks noGrp="1"/>
          </p:cNvSpPr>
          <p:nvPr>
            <p:ph idx="19" hasCustomPrompt="1"/>
          </p:nvPr>
        </p:nvSpPr>
        <p:spPr>
          <a:xfrm>
            <a:off x="1533490" y="4318635"/>
            <a:ext cx="10044560" cy="731520"/>
          </a:xfrm>
        </p:spPr>
        <p:txBody>
          <a:bodyPr anchor="ctr">
            <a:noAutofit/>
          </a:bodyPr>
          <a:lstStyle>
            <a:lvl1pPr marL="0" indent="0">
              <a:buNone/>
              <a:defRPr/>
            </a:lvl1pPr>
          </a:lstStyle>
          <a:p>
            <a:pPr lvl="0"/>
            <a:r>
              <a:rPr lang="en-US" dirty="0" smtClean="0"/>
              <a:t>Click to enter text</a:t>
            </a:r>
          </a:p>
        </p:txBody>
      </p:sp>
      <p:sp>
        <p:nvSpPr>
          <p:cNvPr id="21" name="Text Placeholder 20"/>
          <p:cNvSpPr>
            <a:spLocks noGrp="1"/>
          </p:cNvSpPr>
          <p:nvPr>
            <p:ph type="body" sz="quarter" idx="20" hasCustomPrompt="1"/>
          </p:nvPr>
        </p:nvSpPr>
        <p:spPr>
          <a:xfrm>
            <a:off x="631368" y="4318476"/>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
        <p:nvSpPr>
          <p:cNvPr id="22" name="Content Placeholder 2"/>
          <p:cNvSpPr>
            <a:spLocks noGrp="1"/>
          </p:cNvSpPr>
          <p:nvPr>
            <p:ph idx="21" hasCustomPrompt="1"/>
          </p:nvPr>
        </p:nvSpPr>
        <p:spPr>
          <a:xfrm>
            <a:off x="1533490" y="5224144"/>
            <a:ext cx="10044560" cy="731520"/>
          </a:xfrm>
        </p:spPr>
        <p:txBody>
          <a:bodyPr anchor="ctr"/>
          <a:lstStyle>
            <a:lvl1pPr marL="0" indent="0">
              <a:buNone/>
              <a:defRPr/>
            </a:lvl1pPr>
          </a:lstStyle>
          <a:p>
            <a:pPr lvl="0"/>
            <a:r>
              <a:rPr lang="en-US" dirty="0" smtClean="0"/>
              <a:t>Click to enter text</a:t>
            </a:r>
          </a:p>
        </p:txBody>
      </p:sp>
      <p:sp>
        <p:nvSpPr>
          <p:cNvPr id="23" name="Text Placeholder 20"/>
          <p:cNvSpPr>
            <a:spLocks noGrp="1"/>
          </p:cNvSpPr>
          <p:nvPr>
            <p:ph type="body" sz="quarter" idx="22" hasCustomPrompt="1"/>
          </p:nvPr>
        </p:nvSpPr>
        <p:spPr>
          <a:xfrm>
            <a:off x="624833" y="5224144"/>
            <a:ext cx="731838" cy="731838"/>
          </a:xfrm>
          <a:solidFill>
            <a:schemeClr val="accent2"/>
          </a:solidFill>
        </p:spPr>
        <p:txBody>
          <a:bodyPr anchor="ctr">
            <a:normAutofit/>
          </a:bodyPr>
          <a:lstStyle>
            <a:lvl1pPr marL="0" indent="0" algn="ctr">
              <a:buNone/>
              <a:defRPr sz="3200" b="1">
                <a:solidFill>
                  <a:schemeClr val="bg1"/>
                </a:solidFill>
                <a:latin typeface="+mj-lt"/>
              </a:defRPr>
            </a:lvl1pPr>
          </a:lstStyle>
          <a:p>
            <a:pPr lvl="0"/>
            <a:r>
              <a:rPr lang="en-US" dirty="0" smtClean="0"/>
              <a:t>#</a:t>
            </a:r>
            <a:endParaRPr lang="en-US" dirty="0"/>
          </a:p>
        </p:txBody>
      </p:sp>
    </p:spTree>
    <p:extLst>
      <p:ext uri="{BB962C8B-B14F-4D97-AF65-F5344CB8AC3E}">
        <p14:creationId xmlns:p14="http://schemas.microsoft.com/office/powerpoint/2010/main" val="12746507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bout">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6DFF08F-DC6B-4601-B491-B0F83F6DD2DA}"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2" name="TextBox 1"/>
          <p:cNvSpPr txBox="1"/>
          <p:nvPr userDrawn="1"/>
        </p:nvSpPr>
        <p:spPr>
          <a:xfrm>
            <a:off x="609600" y="1602540"/>
            <a:ext cx="5695406"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smtClean="0"/>
              <a:t>We are the go-to resource for information about how to get ready for </a:t>
            </a:r>
            <a:r>
              <a:rPr lang="en-US" sz="3600" dirty="0" smtClean="0">
                <a:solidFill>
                  <a:schemeClr val="accent2"/>
                </a:solidFill>
              </a:rPr>
              <a:t>education beyond high school</a:t>
            </a:r>
            <a:r>
              <a:rPr lang="en-US" sz="3600" dirty="0" smtClean="0"/>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36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smtClean="0"/>
              <a:t>We</a:t>
            </a:r>
            <a:r>
              <a:rPr lang="en-US" sz="3600" baseline="0" dirty="0" smtClean="0"/>
              <a:t> are a statewide initiative of Oregon GEAR UP.</a:t>
            </a:r>
            <a:endParaRPr lang="en-US" sz="3600" dirty="0" smtClean="0"/>
          </a:p>
        </p:txBody>
      </p:sp>
      <p:sp>
        <p:nvSpPr>
          <p:cNvPr id="14" name="TextBox 13"/>
          <p:cNvSpPr txBox="1"/>
          <p:nvPr userDrawn="1"/>
        </p:nvSpPr>
        <p:spPr>
          <a:xfrm>
            <a:off x="622659" y="709056"/>
            <a:ext cx="9501051" cy="646331"/>
          </a:xfrm>
          <a:prstGeom prst="rect">
            <a:avLst/>
          </a:prstGeom>
          <a:noFill/>
        </p:spPr>
        <p:txBody>
          <a:bodyPr wrap="square" rtlCol="0">
            <a:spAutoFit/>
          </a:bodyPr>
          <a:lstStyle/>
          <a:p>
            <a:pPr>
              <a:lnSpc>
                <a:spcPct val="90000"/>
              </a:lnSpc>
            </a:pPr>
            <a:r>
              <a:rPr lang="en-US" sz="4000" b="0" dirty="0" smtClean="0">
                <a:solidFill>
                  <a:schemeClr val="tx2"/>
                </a:solidFill>
                <a:latin typeface="+mj-lt"/>
              </a:rPr>
              <a:t>About Oregon Goes To College</a:t>
            </a:r>
            <a:endParaRPr lang="en-US" sz="4000" b="0" dirty="0">
              <a:solidFill>
                <a:schemeClr val="tx2"/>
              </a:solidFill>
              <a:latin typeface="+mj-lt"/>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90427" y="1681051"/>
            <a:ext cx="3409410" cy="3409410"/>
          </a:xfrm>
          <a:prstGeom prst="rect">
            <a:avLst/>
          </a:prstGeom>
        </p:spPr>
      </p:pic>
    </p:spTree>
    <p:extLst>
      <p:ext uri="{BB962C8B-B14F-4D97-AF65-F5344CB8AC3E}">
        <p14:creationId xmlns:p14="http://schemas.microsoft.com/office/powerpoint/2010/main" val="135871148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TextBox 4"/>
          <p:cNvSpPr txBox="1"/>
          <p:nvPr userDrawn="1"/>
        </p:nvSpPr>
        <p:spPr>
          <a:xfrm>
            <a:off x="1986131" y="2944304"/>
            <a:ext cx="8219738" cy="830997"/>
          </a:xfrm>
          <a:prstGeom prst="rect">
            <a:avLst/>
          </a:prstGeom>
          <a:noFill/>
        </p:spPr>
        <p:txBody>
          <a:bodyPr wrap="square" rtlCol="0" anchor="ctr">
            <a:spAutoFit/>
          </a:bodyPr>
          <a:lstStyle/>
          <a:p>
            <a:pPr algn="ctr"/>
            <a:r>
              <a:rPr lang="en-US" sz="4800" b="0" dirty="0" smtClean="0">
                <a:latin typeface="+mj-lt"/>
              </a:rPr>
              <a:t>oregongoestocollege.org</a:t>
            </a:r>
          </a:p>
        </p:txBody>
      </p:sp>
      <p:sp>
        <p:nvSpPr>
          <p:cNvPr id="7" name="Text Placeholder 4"/>
          <p:cNvSpPr>
            <a:spLocks noGrp="1"/>
          </p:cNvSpPr>
          <p:nvPr>
            <p:ph type="body" sz="quarter" idx="13" hasCustomPrompt="1"/>
          </p:nvPr>
        </p:nvSpPr>
        <p:spPr>
          <a:xfrm>
            <a:off x="1464129" y="3962400"/>
            <a:ext cx="9263743" cy="641350"/>
          </a:xfrm>
        </p:spPr>
        <p:txBody>
          <a:bodyPr/>
          <a:lstStyle>
            <a:lvl1pPr marL="0" indent="0" algn="ctr">
              <a:buNone/>
              <a:defRPr baseline="0"/>
            </a:lvl1pPr>
          </a:lstStyle>
          <a:p>
            <a:pPr lvl="0"/>
            <a:r>
              <a:rPr lang="en-US" dirty="0" smtClean="0"/>
              <a:t>info@oregongoestocollege.org</a:t>
            </a:r>
            <a:endParaRPr lang="en-US" dirty="0"/>
          </a:p>
        </p:txBody>
      </p:sp>
      <p:sp>
        <p:nvSpPr>
          <p:cNvPr id="8" name="Text Placeholder 4"/>
          <p:cNvSpPr>
            <a:spLocks noGrp="1"/>
          </p:cNvSpPr>
          <p:nvPr>
            <p:ph type="body" sz="quarter" idx="14" hasCustomPrompt="1"/>
          </p:nvPr>
        </p:nvSpPr>
        <p:spPr>
          <a:xfrm>
            <a:off x="1464129" y="4754974"/>
            <a:ext cx="9263743" cy="655226"/>
          </a:xfrm>
        </p:spPr>
        <p:txBody>
          <a:bodyPr/>
          <a:lstStyle>
            <a:lvl1pPr marL="0" indent="0" algn="ctr">
              <a:buNone/>
              <a:defRPr baseline="0"/>
            </a:lvl1pPr>
          </a:lstStyle>
          <a:p>
            <a:pPr lvl="0"/>
            <a:r>
              <a:rPr lang="en-US" dirty="0" smtClean="0"/>
              <a:t>your.name@oregonstate.edu</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19845"/>
            <a:ext cx="1737360" cy="1737360"/>
          </a:xfrm>
          <a:prstGeom prst="rect">
            <a:avLst/>
          </a:prstGeom>
        </p:spPr>
      </p:pic>
    </p:spTree>
    <p:extLst>
      <p:ext uri="{BB962C8B-B14F-4D97-AF65-F5344CB8AC3E}">
        <p14:creationId xmlns:p14="http://schemas.microsoft.com/office/powerpoint/2010/main" val="19457311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Right Triangle 10"/>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693419"/>
            <a:ext cx="10946682" cy="731520"/>
          </a:xfrm>
        </p:spPr>
        <p:txBody>
          <a:bodyPr wrap="square" anchor="t">
            <a:noAutofit/>
          </a:bodyPr>
          <a:lstStyle>
            <a:lvl1pPr>
              <a:defRPr/>
            </a:lvl1pPr>
          </a:lstStyle>
          <a:p>
            <a:r>
              <a:rPr lang="en-US" dirty="0" smtClean="0"/>
              <a:t>Heading</a:t>
            </a:r>
            <a:endParaRPr lang="en-US" dirty="0"/>
          </a:p>
        </p:txBody>
      </p:sp>
      <p:sp>
        <p:nvSpPr>
          <p:cNvPr id="3" name="Content Placeholder 2"/>
          <p:cNvSpPr>
            <a:spLocks noGrp="1"/>
          </p:cNvSpPr>
          <p:nvPr>
            <p:ph idx="1" hasCustomPrompt="1"/>
          </p:nvPr>
        </p:nvSpPr>
        <p:spPr>
          <a:xfrm>
            <a:off x="631368" y="1600200"/>
            <a:ext cx="10946682" cy="4495800"/>
          </a:xfrm>
        </p:spPr>
        <p:txBody>
          <a:bodyPr/>
          <a:lstStyle>
            <a:lvl1pPr marL="0" indent="0">
              <a:buFont typeface="Wingdings" panose="05000000000000000000" pitchFamily="2" charset="2"/>
              <a:buNone/>
              <a:defRPr/>
            </a:lvl1pPr>
            <a:lvl2pPr marL="228600" indent="0">
              <a:buNone/>
              <a:defRPr sz="3200"/>
            </a:lvl2pPr>
            <a:lvl3pPr marL="457200" indent="0">
              <a:buNone/>
              <a:defRPr sz="2800"/>
            </a:lvl3pPr>
            <a:lvl4pPr marL="685800" indent="0">
              <a:buNone/>
              <a:defRPr sz="2400"/>
            </a:lvl4pPr>
            <a:lvl5pPr marL="914400" indent="0">
              <a:buNone/>
              <a:defRPr sz="2000"/>
            </a:lvl5pPr>
          </a:lstStyle>
          <a:p>
            <a:pPr lvl="0"/>
            <a:r>
              <a:rPr lang="en-US" dirty="0" smtClean="0"/>
              <a:t>Click to type.</a:t>
            </a:r>
            <a:endParaRPr lang="en-US" dirty="0"/>
          </a:p>
        </p:txBody>
      </p:sp>
      <p:sp>
        <p:nvSpPr>
          <p:cNvPr id="8" name="Date Placeholder 7"/>
          <p:cNvSpPr>
            <a:spLocks noGrp="1"/>
          </p:cNvSpPr>
          <p:nvPr>
            <p:ph type="dt" sz="half" idx="10"/>
          </p:nvPr>
        </p:nvSpPr>
        <p:spPr/>
        <p:txBody>
          <a:bodyPr/>
          <a:lstStyle/>
          <a:p>
            <a:fld id="{96DFF08F-DC6B-4601-B491-B0F83F6DD2DA}" type="datetimeFigureOut">
              <a:rPr lang="en-US" smtClean="0"/>
              <a:pPr/>
              <a:t>8/5/2021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7" name="Text Placeholder 3"/>
          <p:cNvSpPr>
            <a:spLocks noGrp="1"/>
          </p:cNvSpPr>
          <p:nvPr>
            <p:ph type="body" sz="half" idx="13" hasCustomPrompt="1"/>
          </p:nvPr>
        </p:nvSpPr>
        <p:spPr>
          <a:xfrm>
            <a:off x="6995160" y="6223828"/>
            <a:ext cx="3254829" cy="365125"/>
          </a:xfrm>
        </p:spPr>
        <p:txBody>
          <a:bodyPr anchor="ctr">
            <a:normAutofit/>
          </a:bodyPr>
          <a:lstStyle>
            <a:lvl1pPr marL="0" indent="0" algn="r">
              <a:lnSpc>
                <a:spcPct val="100000"/>
              </a:lnSpc>
              <a:spcBef>
                <a:spcPts val="1000"/>
              </a:spcBef>
              <a:buNone/>
              <a:defRPr sz="1200" i="1" baseline="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Source if needed</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Snip Single Corner Rectangle 8"/>
          <p:cNvSpPr/>
          <p:nvPr userDrawn="1"/>
        </p:nvSpPr>
        <p:spPr>
          <a:xfrm flipV="1">
            <a:off x="0" y="0"/>
            <a:ext cx="12192000" cy="6858000"/>
          </a:xfrm>
          <a:prstGeom prst="snip1Rect">
            <a:avLst>
              <a:gd name="adj" fmla="val 3298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2490968"/>
            <a:ext cx="10378440" cy="949667"/>
          </a:xfrm>
        </p:spPr>
        <p:txBody>
          <a:bodyPr anchor="t">
            <a:noAutofit/>
          </a:bodyPr>
          <a:lstStyle>
            <a:lvl1pPr algn="l">
              <a:lnSpc>
                <a:spcPct val="85000"/>
              </a:lnSpc>
              <a:defRPr sz="6600" b="0" cap="none" baseline="0">
                <a:solidFill>
                  <a:schemeClr val="bg1"/>
                </a:solidFill>
              </a:defRPr>
            </a:lvl1pPr>
          </a:lstStyle>
          <a:p>
            <a:r>
              <a:rPr lang="en-US" dirty="0" smtClean="0"/>
              <a:t>Section Header</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1" name="Text Placeholder 20"/>
          <p:cNvSpPr>
            <a:spLocks noGrp="1"/>
          </p:cNvSpPr>
          <p:nvPr>
            <p:ph type="body" sz="quarter" idx="14" hasCustomPrompt="1"/>
          </p:nvPr>
        </p:nvSpPr>
        <p:spPr>
          <a:xfrm>
            <a:off x="631368" y="1600200"/>
            <a:ext cx="731838" cy="731838"/>
          </a:xfrm>
          <a:solidFill>
            <a:schemeClr val="accent1"/>
          </a:solidFill>
        </p:spPr>
        <p:txBody>
          <a:bodyPr anchor="ctr">
            <a:normAutofit/>
          </a:bodyPr>
          <a:lstStyle>
            <a:lvl1pPr marL="0" indent="0" algn="ctr">
              <a:buNone/>
              <a:defRPr sz="4000" b="1">
                <a:solidFill>
                  <a:schemeClr val="bg1"/>
                </a:solidFill>
                <a:latin typeface="+mj-lt"/>
              </a:defRPr>
            </a:lvl1pPr>
          </a:lstStyle>
          <a:p>
            <a:pPr lvl="0"/>
            <a:r>
              <a:rPr lang="en-US" dirty="0" smtClean="0"/>
              <a:t>#</a:t>
            </a:r>
            <a:endParaRPr lang="en-US" dirty="0"/>
          </a:p>
        </p:txBody>
      </p:sp>
      <p:sp>
        <p:nvSpPr>
          <p:cNvPr id="8" name="Subtitle 2"/>
          <p:cNvSpPr>
            <a:spLocks noGrp="1"/>
          </p:cNvSpPr>
          <p:nvPr>
            <p:ph type="subTitle" idx="1" hasCustomPrompt="1"/>
          </p:nvPr>
        </p:nvSpPr>
        <p:spPr>
          <a:xfrm>
            <a:off x="631368" y="3526105"/>
            <a:ext cx="10458994"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MORE INFO</a:t>
            </a:r>
            <a:endParaRPr lang="en-US" dirty="0"/>
          </a:p>
        </p:txBody>
      </p:sp>
    </p:spTree>
    <p:extLst>
      <p:ext uri="{BB962C8B-B14F-4D97-AF65-F5344CB8AC3E}">
        <p14:creationId xmlns:p14="http://schemas.microsoft.com/office/powerpoint/2010/main" val="255840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9" name="Snip Single Corner Rectangle 8"/>
          <p:cNvSpPr/>
          <p:nvPr userDrawn="1"/>
        </p:nvSpPr>
        <p:spPr>
          <a:xfrm flipV="1">
            <a:off x="0" y="0"/>
            <a:ext cx="12192000" cy="6858000"/>
          </a:xfrm>
          <a:prstGeom prst="snip1Rect">
            <a:avLst>
              <a:gd name="adj" fmla="val 3298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8" y="2490968"/>
            <a:ext cx="10378440" cy="949667"/>
          </a:xfrm>
        </p:spPr>
        <p:txBody>
          <a:bodyPr anchor="t">
            <a:noAutofit/>
          </a:bodyPr>
          <a:lstStyle>
            <a:lvl1pPr algn="l">
              <a:lnSpc>
                <a:spcPct val="85000"/>
              </a:lnSpc>
              <a:defRPr sz="6600" b="0" cap="none" baseline="0">
                <a:solidFill>
                  <a:schemeClr val="bg1"/>
                </a:solidFill>
              </a:defRPr>
            </a:lvl1pPr>
          </a:lstStyle>
          <a:p>
            <a:r>
              <a:rPr lang="en-US" dirty="0" smtClean="0"/>
              <a:t>Section Header</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1" name="Text Placeholder 20"/>
          <p:cNvSpPr>
            <a:spLocks noGrp="1"/>
          </p:cNvSpPr>
          <p:nvPr>
            <p:ph type="body" sz="quarter" idx="14" hasCustomPrompt="1"/>
          </p:nvPr>
        </p:nvSpPr>
        <p:spPr>
          <a:xfrm>
            <a:off x="631368" y="1600200"/>
            <a:ext cx="731838" cy="731838"/>
          </a:xfrm>
          <a:solidFill>
            <a:schemeClr val="accent1"/>
          </a:solidFill>
        </p:spPr>
        <p:txBody>
          <a:bodyPr anchor="ctr">
            <a:normAutofit/>
          </a:bodyPr>
          <a:lstStyle>
            <a:lvl1pPr marL="0" indent="0" algn="ctr">
              <a:buNone/>
              <a:defRPr sz="4000" b="1">
                <a:solidFill>
                  <a:schemeClr val="bg1"/>
                </a:solidFill>
                <a:latin typeface="+mj-lt"/>
              </a:defRPr>
            </a:lvl1pPr>
          </a:lstStyle>
          <a:p>
            <a:pPr lvl="0"/>
            <a:r>
              <a:rPr lang="en-US" dirty="0" smtClean="0"/>
              <a:t>#</a:t>
            </a:r>
            <a:endParaRPr lang="en-US" dirty="0"/>
          </a:p>
        </p:txBody>
      </p:sp>
      <p:sp>
        <p:nvSpPr>
          <p:cNvPr id="8" name="Subtitle 2"/>
          <p:cNvSpPr>
            <a:spLocks noGrp="1"/>
          </p:cNvSpPr>
          <p:nvPr>
            <p:ph type="subTitle" idx="1" hasCustomPrompt="1"/>
          </p:nvPr>
        </p:nvSpPr>
        <p:spPr>
          <a:xfrm>
            <a:off x="631368" y="3526105"/>
            <a:ext cx="10458994" cy="870857"/>
          </a:xfrm>
        </p:spPr>
        <p:txBody>
          <a:bodyPr>
            <a:noAutofit/>
          </a:bodyPr>
          <a:lstStyle>
            <a:lvl1pPr marL="0" indent="0" algn="l">
              <a:buNone/>
              <a:defRPr sz="2800" spc="300" baseline="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MORE INFO</a:t>
            </a:r>
            <a:endParaRPr lang="en-US" dirty="0"/>
          </a:p>
        </p:txBody>
      </p:sp>
    </p:spTree>
    <p:extLst>
      <p:ext uri="{BB962C8B-B14F-4D97-AF65-F5344CB8AC3E}">
        <p14:creationId xmlns:p14="http://schemas.microsoft.com/office/powerpoint/2010/main" val="348873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ctivity">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nip Single Corner Rectangle 9"/>
          <p:cNvSpPr/>
          <p:nvPr userDrawn="1"/>
        </p:nvSpPr>
        <p:spPr>
          <a:xfrm flipV="1">
            <a:off x="0" y="0"/>
            <a:ext cx="12192000" cy="6858000"/>
          </a:xfrm>
          <a:prstGeom prst="snip1Rect">
            <a:avLst>
              <a:gd name="adj" fmla="val 329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31364" y="1619787"/>
            <a:ext cx="10946686" cy="2595155"/>
          </a:xfrm>
        </p:spPr>
        <p:txBody>
          <a:bodyPr anchor="t">
            <a:noAutofit/>
          </a:bodyPr>
          <a:lstStyle>
            <a:lvl1pPr marL="346075" indent="-346075" algn="l">
              <a:lnSpc>
                <a:spcPct val="85000"/>
              </a:lnSpc>
              <a:buClr>
                <a:schemeClr val="tx2"/>
              </a:buClr>
              <a:buSzPct val="80000"/>
              <a:buFont typeface="Wingdings" panose="05000000000000000000" pitchFamily="2" charset="2"/>
              <a:buChar char="§"/>
              <a:defRPr sz="3600" b="0" cap="none" baseline="0">
                <a:solidFill>
                  <a:schemeClr val="tx1"/>
                </a:solidFill>
                <a:latin typeface="+mn-lt"/>
              </a:defRPr>
            </a:lvl1pPr>
          </a:lstStyle>
          <a:p>
            <a:r>
              <a:rPr lang="en-US" dirty="0" smtClean="0"/>
              <a:t>Click to type</a:t>
            </a:r>
            <a:endParaRPr lang="en-US" dirty="0"/>
          </a:p>
        </p:txBody>
      </p:sp>
      <p:sp>
        <p:nvSpPr>
          <p:cNvPr id="4" name="Date Placeholder 3"/>
          <p:cNvSpPr>
            <a:spLocks noGrp="1"/>
          </p:cNvSpPr>
          <p:nvPr>
            <p:ph type="dt" sz="half" idx="10"/>
          </p:nvPr>
        </p:nvSpPr>
        <p:spPr>
          <a:xfrm>
            <a:off x="622659" y="6223828"/>
            <a:ext cx="1371600" cy="365125"/>
          </a:xfrm>
        </p:spPr>
        <p:txBody>
          <a:bodyPr/>
          <a:lstStyle/>
          <a:p>
            <a:fld id="{96DFF08F-DC6B-4601-B491-B0F83F6DD2D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07370" y="6223828"/>
            <a:ext cx="1079389" cy="365125"/>
          </a:xfrm>
        </p:spPr>
        <p:txBody>
          <a:bodyPr/>
          <a:lstStyle>
            <a:lvl1pPr>
              <a:defRPr>
                <a:solidFill>
                  <a:schemeClr val="tx1"/>
                </a:solidFill>
              </a:defRPr>
            </a:lvl1pPr>
          </a:lstStyle>
          <a:p>
            <a:fld id="{4FAB73BC-B049-4115-A692-8D63A059BFB8}" type="slidenum">
              <a:rPr lang="en-US" smtClean="0"/>
              <a:pPr/>
              <a:t>‹#›</a:t>
            </a:fld>
            <a:endParaRPr lang="en-US" dirty="0"/>
          </a:p>
        </p:txBody>
      </p:sp>
      <p:sp>
        <p:nvSpPr>
          <p:cNvPr id="8" name="TextBox 7"/>
          <p:cNvSpPr txBox="1"/>
          <p:nvPr userDrawn="1"/>
        </p:nvSpPr>
        <p:spPr>
          <a:xfrm>
            <a:off x="631364" y="685792"/>
            <a:ext cx="731520" cy="731520"/>
          </a:xfrm>
          <a:prstGeom prst="rect">
            <a:avLst/>
          </a:prstGeom>
          <a:solidFill>
            <a:schemeClr val="accent2"/>
          </a:solidFill>
        </p:spPr>
        <p:txBody>
          <a:bodyPr wrap="square" rtlCol="0">
            <a:spAutoFit/>
          </a:bodyPr>
          <a:lstStyle/>
          <a:p>
            <a:pPr algn="ctr"/>
            <a:r>
              <a:rPr lang="en-US" sz="4000" dirty="0" smtClean="0">
                <a:solidFill>
                  <a:schemeClr val="bg1"/>
                </a:solidFill>
                <a:sym typeface="Webdings" panose="05030102010509060703" pitchFamily="18" charset="2"/>
              </a:rPr>
              <a:t></a:t>
            </a:r>
            <a:endParaRPr lang="en-US" sz="4000" dirty="0">
              <a:solidFill>
                <a:schemeClr val="bg1"/>
              </a:solidFill>
            </a:endParaRPr>
          </a:p>
        </p:txBody>
      </p:sp>
      <p:sp>
        <p:nvSpPr>
          <p:cNvPr id="7" name="Text Placeholder 6"/>
          <p:cNvSpPr>
            <a:spLocks noGrp="1"/>
          </p:cNvSpPr>
          <p:nvPr>
            <p:ph type="body" sz="quarter" idx="13" hasCustomPrompt="1"/>
          </p:nvPr>
        </p:nvSpPr>
        <p:spPr>
          <a:xfrm>
            <a:off x="1460674" y="685029"/>
            <a:ext cx="10117376" cy="731837"/>
          </a:xfrm>
        </p:spPr>
        <p:txBody>
          <a:bodyPr anchor="t"/>
          <a:lstStyle>
            <a:lvl1pPr marL="0" indent="0">
              <a:buNone/>
              <a:defRPr sz="4000">
                <a:solidFill>
                  <a:schemeClr val="tx2"/>
                </a:solidFill>
                <a:latin typeface="+mj-lt"/>
              </a:defRPr>
            </a:lvl1pPr>
          </a:lstStyle>
          <a:p>
            <a:pPr lvl="0"/>
            <a:r>
              <a:rPr lang="en-US" dirty="0" smtClean="0"/>
              <a:t>Heading</a:t>
            </a:r>
          </a:p>
        </p:txBody>
      </p:sp>
    </p:spTree>
    <p:extLst>
      <p:ext uri="{BB962C8B-B14F-4D97-AF65-F5344CB8AC3E}">
        <p14:creationId xmlns:p14="http://schemas.microsoft.com/office/powerpoint/2010/main" val="399844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hasCustomPrompt="1"/>
          </p:nvPr>
        </p:nvSpPr>
        <p:spPr/>
        <p:txBody>
          <a:bodyPr anchor="t">
            <a:noAutofit/>
          </a:bodyPr>
          <a:lstStyle>
            <a:lvl1pPr>
              <a:defRPr/>
            </a:lvl1pPr>
          </a:lstStyle>
          <a:p>
            <a:r>
              <a:rPr lang="en-US" dirty="0" smtClean="0"/>
              <a:t>Heading</a:t>
            </a:r>
            <a:endParaRPr lang="en-US" dirty="0"/>
          </a:p>
        </p:txBody>
      </p:sp>
      <p:sp>
        <p:nvSpPr>
          <p:cNvPr id="3" name="Content Placeholder 2"/>
          <p:cNvSpPr>
            <a:spLocks noGrp="1"/>
          </p:cNvSpPr>
          <p:nvPr>
            <p:ph sz="half" idx="1" hasCustomPrompt="1"/>
          </p:nvPr>
        </p:nvSpPr>
        <p:spPr>
          <a:xfrm>
            <a:off x="609600" y="1600201"/>
            <a:ext cx="5259572" cy="4480560"/>
          </a:xfrm>
        </p:spPr>
        <p:txBody>
          <a:bodyPr>
            <a:noAutofit/>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p>
        </p:txBody>
      </p:sp>
      <p:sp>
        <p:nvSpPr>
          <p:cNvPr id="4" name="Content Placeholder 3"/>
          <p:cNvSpPr>
            <a:spLocks noGrp="1"/>
          </p:cNvSpPr>
          <p:nvPr>
            <p:ph sz="half" idx="2" hasCustomPrompt="1"/>
          </p:nvPr>
        </p:nvSpPr>
        <p:spPr>
          <a:xfrm>
            <a:off x="6326372" y="1600200"/>
            <a:ext cx="5251677" cy="4480560"/>
          </a:xfrm>
        </p:spPr>
        <p:txBody>
          <a:bodyPr/>
          <a:lstStyle>
            <a:lvl1pPr marL="0" indent="0">
              <a:buFont typeface="Wingdings" panose="05000000000000000000" pitchFamily="2" charset="2"/>
              <a:buNone/>
              <a:defRPr sz="3600"/>
            </a:lvl1pPr>
            <a:lvl2pPr marL="228600" indent="0">
              <a:buNone/>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r>
              <a:rPr lang="en-US" dirty="0"/>
              <a:t>.</a:t>
            </a:r>
            <a:endParaRPr lang="en-US" dirty="0" smtClean="0"/>
          </a:p>
        </p:txBody>
      </p:sp>
      <p:sp>
        <p:nvSpPr>
          <p:cNvPr id="5" name="Date Placeholder 4"/>
          <p:cNvSpPr>
            <a:spLocks noGrp="1"/>
          </p:cNvSpPr>
          <p:nvPr>
            <p:ph type="dt" sz="half" idx="10"/>
          </p:nvPr>
        </p:nvSpPr>
        <p:spPr/>
        <p:txBody>
          <a:bodyPr/>
          <a:lstStyle/>
          <a:p>
            <a:fld id="{96DFF08F-DC6B-4601-B491-B0F83F6DD2DA}"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092452" y="0"/>
            <a:ext cx="609954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6DFF08F-DC6B-4601-B491-B0F83F6DD2DA}" type="datetimeFigureOut">
              <a:rPr lang="en-US" dirty="0"/>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11" name="Content Placeholder 3"/>
          <p:cNvSpPr>
            <a:spLocks noGrp="1"/>
          </p:cNvSpPr>
          <p:nvPr>
            <p:ph sz="half" idx="13" hasCustomPrompt="1"/>
          </p:nvPr>
        </p:nvSpPr>
        <p:spPr>
          <a:xfrm>
            <a:off x="631368" y="1600200"/>
            <a:ext cx="5234260" cy="4501058"/>
          </a:xfrm>
        </p:spPr>
        <p:txBody>
          <a:bodyPr/>
          <a:lstStyle>
            <a:lvl1pPr marL="0" indent="0">
              <a:buFont typeface="Wingdings" panose="05000000000000000000" pitchFamily="2" charset="2"/>
              <a:buNone/>
              <a:defRPr sz="3600"/>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14" name="Title 7"/>
          <p:cNvSpPr>
            <a:spLocks noGrp="1"/>
          </p:cNvSpPr>
          <p:nvPr>
            <p:ph type="title" hasCustomPrompt="1"/>
          </p:nvPr>
        </p:nvSpPr>
        <p:spPr>
          <a:xfrm>
            <a:off x="631368" y="693419"/>
            <a:ext cx="5234260" cy="731520"/>
          </a:xfrm>
        </p:spPr>
        <p:txBody>
          <a:bodyPr anchor="t">
            <a:noAutofit/>
          </a:bodyPr>
          <a:lstStyle>
            <a:lvl1pPr>
              <a:defRPr/>
            </a:lvl1pPr>
          </a:lstStyle>
          <a:p>
            <a:r>
              <a:rPr lang="en-US" dirty="0" smtClean="0"/>
              <a:t>Heading</a:t>
            </a:r>
            <a:endParaRPr lang="en-US" dirty="0"/>
          </a:p>
        </p:txBody>
      </p:sp>
      <p:sp>
        <p:nvSpPr>
          <p:cNvPr id="15" name="Content Placeholder 3"/>
          <p:cNvSpPr>
            <a:spLocks noGrp="1"/>
          </p:cNvSpPr>
          <p:nvPr>
            <p:ph sz="half" idx="14" hasCustomPrompt="1"/>
          </p:nvPr>
        </p:nvSpPr>
        <p:spPr>
          <a:xfrm>
            <a:off x="6448482" y="1600200"/>
            <a:ext cx="5164588" cy="4501058"/>
          </a:xfrm>
        </p:spPr>
        <p:txBody>
          <a:bodyPr/>
          <a:lstStyle>
            <a:lvl1pPr marL="0" indent="0">
              <a:buClr>
                <a:schemeClr val="bg1"/>
              </a:buClr>
              <a:buFont typeface="Wingdings" panose="05000000000000000000" pitchFamily="2" charset="2"/>
              <a:buNone/>
              <a:defRPr sz="3600">
                <a:solidFill>
                  <a:schemeClr val="bg1"/>
                </a:solidFill>
              </a:defRPr>
            </a:lvl1pPr>
            <a:lvl2pPr>
              <a:defRPr sz="3200"/>
            </a:lvl2pPr>
            <a:lvl3pPr>
              <a:defRPr sz="2800"/>
            </a:lvl3pPr>
            <a:lvl4pPr>
              <a:defRPr sz="2400"/>
            </a:lvl4pPr>
            <a:lvl5pPr>
              <a:defRPr sz="2000"/>
            </a:lvl5pPr>
            <a:lvl6pPr>
              <a:defRPr sz="1600"/>
            </a:lvl6pPr>
            <a:lvl7pPr>
              <a:defRPr sz="1600"/>
            </a:lvl7pPr>
            <a:lvl8pPr>
              <a:defRPr sz="1600"/>
            </a:lvl8pPr>
            <a:lvl9pPr>
              <a:defRPr sz="1600"/>
            </a:lvl9pPr>
          </a:lstStyle>
          <a:p>
            <a:pPr lvl="0"/>
            <a:r>
              <a:rPr lang="en-US" dirty="0" smtClean="0"/>
              <a:t>Click to type.</a:t>
            </a:r>
            <a:endParaRPr lang="en-US" dirty="0"/>
          </a:p>
        </p:txBody>
      </p:sp>
      <p:sp>
        <p:nvSpPr>
          <p:cNvPr id="3" name="Text Placeholder 2"/>
          <p:cNvSpPr>
            <a:spLocks noGrp="1"/>
          </p:cNvSpPr>
          <p:nvPr>
            <p:ph type="body" sz="quarter" idx="15" hasCustomPrompt="1"/>
          </p:nvPr>
        </p:nvSpPr>
        <p:spPr>
          <a:xfrm>
            <a:off x="6446710" y="693419"/>
            <a:ext cx="5166360" cy="731520"/>
          </a:xfrm>
        </p:spPr>
        <p:txBody>
          <a:bodyPr anchor="t"/>
          <a:lstStyle>
            <a:lvl1pPr marL="0" indent="0">
              <a:buNone/>
              <a:defRPr sz="4000">
                <a:solidFill>
                  <a:schemeClr val="bg1"/>
                </a:solidFill>
                <a:latin typeface="+mj-lt"/>
              </a:defRPr>
            </a:lvl1pPr>
          </a:lstStyle>
          <a:p>
            <a:pPr lvl="0"/>
            <a:r>
              <a:rPr lang="en-US" dirty="0" smtClean="0"/>
              <a:t>Heading</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Right Triangle 11"/>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6DFF08F-DC6B-4601-B491-B0F83F6DD2D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7" name="Title 1"/>
          <p:cNvSpPr txBox="1">
            <a:spLocks/>
          </p:cNvSpPr>
          <p:nvPr userDrawn="1"/>
        </p:nvSpPr>
        <p:spPr>
          <a:xfrm rot="10800000">
            <a:off x="9135309" y="3149965"/>
            <a:ext cx="2552523"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400" kern="1200">
                <a:solidFill>
                  <a:schemeClr val="tx2"/>
                </a:solidFill>
                <a:latin typeface="+mj-lt"/>
                <a:ea typeface="+mj-ea"/>
                <a:cs typeface="+mj-cs"/>
              </a:defRPr>
            </a:lvl1pPr>
          </a:lstStyle>
          <a:p>
            <a:r>
              <a:rPr lang="en-US" sz="28700" dirty="0" smtClean="0">
                <a:solidFill>
                  <a:schemeClr val="accent2"/>
                </a:solidFill>
              </a:rPr>
              <a:t>“</a:t>
            </a:r>
            <a:endParaRPr lang="en-US" sz="28700" dirty="0">
              <a:solidFill>
                <a:schemeClr val="accent2"/>
              </a:solidFill>
            </a:endParaRPr>
          </a:p>
        </p:txBody>
      </p:sp>
      <p:sp>
        <p:nvSpPr>
          <p:cNvPr id="10" name="Title 1"/>
          <p:cNvSpPr txBox="1">
            <a:spLocks/>
          </p:cNvSpPr>
          <p:nvPr userDrawn="1"/>
        </p:nvSpPr>
        <p:spPr>
          <a:xfrm>
            <a:off x="363228" y="1856750"/>
            <a:ext cx="2552523"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4400" kern="1200">
                <a:solidFill>
                  <a:schemeClr val="tx2"/>
                </a:solidFill>
                <a:latin typeface="+mj-lt"/>
                <a:ea typeface="+mj-ea"/>
                <a:cs typeface="+mj-cs"/>
              </a:defRPr>
            </a:lvl1pPr>
          </a:lstStyle>
          <a:p>
            <a:r>
              <a:rPr lang="en-US" sz="28700" dirty="0" smtClean="0">
                <a:solidFill>
                  <a:schemeClr val="accent2"/>
                </a:solidFill>
              </a:rPr>
              <a:t>“</a:t>
            </a:r>
            <a:endParaRPr lang="en-US" sz="28700" dirty="0">
              <a:solidFill>
                <a:schemeClr val="accent2"/>
              </a:solidFill>
            </a:endParaRPr>
          </a:p>
        </p:txBody>
      </p:sp>
      <p:sp>
        <p:nvSpPr>
          <p:cNvPr id="11" name="Text Placeholder 3"/>
          <p:cNvSpPr>
            <a:spLocks noGrp="1"/>
          </p:cNvSpPr>
          <p:nvPr>
            <p:ph type="body" sz="half" idx="2" hasCustomPrompt="1"/>
          </p:nvPr>
        </p:nvSpPr>
        <p:spPr>
          <a:xfrm>
            <a:off x="701040" y="1600200"/>
            <a:ext cx="10789920" cy="3267892"/>
          </a:xfrm>
        </p:spPr>
        <p:txBody>
          <a:bodyPr anchor="ctr">
            <a:noAutofit/>
          </a:bodyPr>
          <a:lstStyle>
            <a:lvl1pPr marL="0" indent="0" algn="ctr">
              <a:lnSpc>
                <a:spcPct val="100000"/>
              </a:lnSpc>
              <a:spcBef>
                <a:spcPts val="1000"/>
              </a:spcBef>
              <a:buNone/>
              <a:defRPr sz="4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Quote</a:t>
            </a:r>
          </a:p>
        </p:txBody>
      </p:sp>
      <p:sp>
        <p:nvSpPr>
          <p:cNvPr id="13" name="Text Placeholder 12"/>
          <p:cNvSpPr>
            <a:spLocks noGrp="1"/>
          </p:cNvSpPr>
          <p:nvPr>
            <p:ph type="body" sz="quarter" idx="13" hasCustomPrompt="1"/>
          </p:nvPr>
        </p:nvSpPr>
        <p:spPr>
          <a:xfrm>
            <a:off x="2514600" y="5255270"/>
            <a:ext cx="7162800" cy="510304"/>
          </a:xfrm>
        </p:spPr>
        <p:txBody>
          <a:bodyPr/>
          <a:lstStyle>
            <a:lvl1pPr marL="0" indent="0" algn="ctr">
              <a:buNone/>
              <a:defRPr sz="2000" i="1" baseline="0"/>
            </a:lvl1pPr>
          </a:lstStyle>
          <a:p>
            <a:pPr lvl="0"/>
            <a:r>
              <a:rPr lang="en-US" i="1" dirty="0" smtClean="0"/>
              <a:t>Author of quote</a:t>
            </a:r>
            <a:endParaRPr lang="en-US" dirty="0"/>
          </a:p>
        </p:txBody>
      </p:sp>
      <p:cxnSp>
        <p:nvCxnSpPr>
          <p:cNvPr id="15" name="Straight Connector 14"/>
          <p:cNvCxnSpPr/>
          <p:nvPr userDrawn="1"/>
        </p:nvCxnSpPr>
        <p:spPr>
          <a:xfrm>
            <a:off x="4859383" y="5111938"/>
            <a:ext cx="259515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7544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Number">
    <p:spTree>
      <p:nvGrpSpPr>
        <p:cNvPr id="1" name=""/>
        <p:cNvGrpSpPr/>
        <p:nvPr/>
      </p:nvGrpSpPr>
      <p:grpSpPr>
        <a:xfrm>
          <a:off x="0" y="0"/>
          <a:ext cx="0" cy="0"/>
          <a:chOff x="0" y="0"/>
          <a:chExt cx="0" cy="0"/>
        </a:xfrm>
      </p:grpSpPr>
      <p:sp>
        <p:nvSpPr>
          <p:cNvPr id="9" name="Right Triangle 8"/>
          <p:cNvSpPr/>
          <p:nvPr userDrawn="1"/>
        </p:nvSpPr>
        <p:spPr>
          <a:xfrm rot="16200000">
            <a:off x="9906000" y="4572000"/>
            <a:ext cx="2286000" cy="22860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6DFF08F-DC6B-4601-B491-B0F83F6DD2DA}"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FAB73BC-B049-4115-A692-8D63A059BFB8}" type="slidenum">
              <a:rPr lang="en-US" smtClean="0"/>
              <a:pPr/>
              <a:t>‹#›</a:t>
            </a:fld>
            <a:endParaRPr lang="en-US" dirty="0"/>
          </a:p>
        </p:txBody>
      </p:sp>
      <p:sp>
        <p:nvSpPr>
          <p:cNvPr id="11" name="Text Placeholder 3"/>
          <p:cNvSpPr>
            <a:spLocks noGrp="1"/>
          </p:cNvSpPr>
          <p:nvPr>
            <p:ph type="body" sz="half" idx="2" hasCustomPrompt="1"/>
          </p:nvPr>
        </p:nvSpPr>
        <p:spPr>
          <a:xfrm>
            <a:off x="701040" y="3811822"/>
            <a:ext cx="10789920" cy="1056269"/>
          </a:xfrm>
        </p:spPr>
        <p:txBody>
          <a:bodyPr anchor="ctr">
            <a:noAutofit/>
          </a:bodyPr>
          <a:lstStyle>
            <a:lvl1pPr marL="0" indent="0" algn="ctr">
              <a:lnSpc>
                <a:spcPct val="100000"/>
              </a:lnSpc>
              <a:spcBef>
                <a:spcPts val="1000"/>
              </a:spcBef>
              <a:buNone/>
              <a:defRPr sz="44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add text</a:t>
            </a:r>
          </a:p>
        </p:txBody>
      </p:sp>
      <p:cxnSp>
        <p:nvCxnSpPr>
          <p:cNvPr id="15" name="Straight Connector 14"/>
          <p:cNvCxnSpPr/>
          <p:nvPr userDrawn="1"/>
        </p:nvCxnSpPr>
        <p:spPr>
          <a:xfrm>
            <a:off x="4859383" y="5111938"/>
            <a:ext cx="259515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3" hasCustomPrompt="1"/>
          </p:nvPr>
        </p:nvSpPr>
        <p:spPr>
          <a:xfrm>
            <a:off x="701040" y="1211263"/>
            <a:ext cx="10789285" cy="2459037"/>
          </a:xfrm>
        </p:spPr>
        <p:txBody>
          <a:bodyPr/>
          <a:lstStyle>
            <a:lvl1pPr marL="0" indent="0" algn="ctr">
              <a:buNone/>
              <a:defRPr sz="19900">
                <a:solidFill>
                  <a:schemeClr val="accent2"/>
                </a:solidFill>
                <a:latin typeface="+mj-lt"/>
              </a:defRPr>
            </a:lvl1pPr>
            <a:lvl2pPr>
              <a:defRPr sz="19900">
                <a:solidFill>
                  <a:schemeClr val="tx2"/>
                </a:solidFill>
                <a:latin typeface="+mj-lt"/>
              </a:defRPr>
            </a:lvl2pPr>
            <a:lvl3pPr>
              <a:defRPr sz="19900">
                <a:solidFill>
                  <a:schemeClr val="tx2"/>
                </a:solidFill>
                <a:latin typeface="+mj-lt"/>
              </a:defRPr>
            </a:lvl3pPr>
            <a:lvl4pPr>
              <a:defRPr sz="19900">
                <a:solidFill>
                  <a:schemeClr val="tx2"/>
                </a:solidFill>
                <a:latin typeface="+mj-lt"/>
              </a:defRPr>
            </a:lvl4pPr>
            <a:lvl5pPr>
              <a:defRPr sz="19900">
                <a:solidFill>
                  <a:schemeClr val="tx2"/>
                </a:solidFill>
                <a:latin typeface="+mj-lt"/>
              </a:defRPr>
            </a:lvl5pPr>
          </a:lstStyle>
          <a:p>
            <a:pPr lvl="0"/>
            <a:r>
              <a:rPr lang="en-US" dirty="0" smtClean="0"/>
              <a:t>#</a:t>
            </a:r>
            <a:endParaRPr lang="en-US" dirty="0"/>
          </a:p>
        </p:txBody>
      </p:sp>
      <p:sp>
        <p:nvSpPr>
          <p:cNvPr id="16" name="Text Placeholder 3"/>
          <p:cNvSpPr>
            <a:spLocks noGrp="1"/>
          </p:cNvSpPr>
          <p:nvPr>
            <p:ph type="body" sz="half" idx="15" hasCustomPrompt="1"/>
          </p:nvPr>
        </p:nvSpPr>
        <p:spPr>
          <a:xfrm>
            <a:off x="6995160" y="6223828"/>
            <a:ext cx="3063240" cy="365125"/>
          </a:xfrm>
        </p:spPr>
        <p:txBody>
          <a:bodyPr anchor="ctr">
            <a:normAutofit/>
          </a:bodyPr>
          <a:lstStyle>
            <a:lvl1pPr marL="0" indent="0" algn="r">
              <a:lnSpc>
                <a:spcPct val="100000"/>
              </a:lnSpc>
              <a:spcBef>
                <a:spcPts val="1000"/>
              </a:spcBef>
              <a:buNone/>
              <a:defRPr sz="1200" i="1" baseline="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Source if needed</a:t>
            </a:r>
          </a:p>
        </p:txBody>
      </p:sp>
    </p:spTree>
    <p:extLst>
      <p:ext uri="{BB962C8B-B14F-4D97-AF65-F5344CB8AC3E}">
        <p14:creationId xmlns:p14="http://schemas.microsoft.com/office/powerpoint/2010/main" val="34645746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693419"/>
            <a:ext cx="10972800" cy="73152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475349"/>
          </a:xfrm>
          <a:prstGeom prst="rect">
            <a:avLst/>
          </a:prstGeom>
        </p:spPr>
        <p:txBody>
          <a:bodyPr vert="horz" lIns="91440" tIns="45720" rIns="9144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31368" y="6223828"/>
            <a:ext cx="1371600"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8/5/2021</a:t>
            </a:fld>
            <a:endParaRPr lang="en-US" dirty="0"/>
          </a:p>
        </p:txBody>
      </p:sp>
      <p:sp>
        <p:nvSpPr>
          <p:cNvPr id="5" name="Footer Placeholder 4"/>
          <p:cNvSpPr>
            <a:spLocks noGrp="1"/>
          </p:cNvSpPr>
          <p:nvPr>
            <p:ph type="ftr" sz="quarter" idx="3"/>
          </p:nvPr>
        </p:nvSpPr>
        <p:spPr>
          <a:xfrm>
            <a:off x="2175013" y="6223828"/>
            <a:ext cx="4717774" cy="365125"/>
          </a:xfrm>
          <a:prstGeom prst="rect">
            <a:avLst/>
          </a:prstGeom>
        </p:spPr>
        <p:txBody>
          <a:bodyPr vert="horz" lIns="91440" tIns="45720" rIns="91440" bIns="45720" rtlCol="0" anchor="ctr"/>
          <a:lstStyle>
            <a:lvl1pPr algn="l">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10498661" y="6223828"/>
            <a:ext cx="1079389"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97" r:id="rId3"/>
    <p:sldLayoutId id="2147483710" r:id="rId4"/>
    <p:sldLayoutId id="2147483706" r:id="rId5"/>
    <p:sldLayoutId id="2147483688" r:id="rId6"/>
    <p:sldLayoutId id="2147483689" r:id="rId7"/>
    <p:sldLayoutId id="2147483696" r:id="rId8"/>
    <p:sldLayoutId id="2147483707" r:id="rId9"/>
    <p:sldLayoutId id="2147483693" r:id="rId10"/>
    <p:sldLayoutId id="2147483694" r:id="rId11"/>
    <p:sldLayoutId id="2147483701" r:id="rId12"/>
    <p:sldLayoutId id="2147483690" r:id="rId13"/>
    <p:sldLayoutId id="2147483691" r:id="rId14"/>
    <p:sldLayoutId id="2147483702" r:id="rId15"/>
    <p:sldLayoutId id="2147483709" r:id="rId16"/>
    <p:sldLayoutId id="2147483705" r:id="rId17"/>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84163" indent="-284163" algn="l" defTabSz="914400" rtl="0" eaLnBrk="1" latinLnBrk="0" hangingPunct="1">
        <a:lnSpc>
          <a:spcPct val="90000"/>
        </a:lnSpc>
        <a:spcBef>
          <a:spcPts val="1400"/>
        </a:spcBef>
        <a:buClr>
          <a:schemeClr val="accent1"/>
        </a:buClr>
        <a:buSzPct val="80000"/>
        <a:buFont typeface="Wingdings" panose="05000000000000000000" pitchFamily="2" charset="2"/>
        <a:buChar char="§"/>
        <a:defRPr sz="36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tx2"/>
        </a:buClr>
        <a:buSzPct val="80000"/>
        <a:buFont typeface="Wingdings" panose="05000000000000000000" pitchFamily="2" charset="2"/>
        <a:buChar char="§"/>
        <a:defRPr sz="24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SzPct val="80000"/>
        <a:buFont typeface="Wingdings" panose="05000000000000000000" pitchFamily="2" charset="2"/>
        <a:buChar char="§"/>
        <a:defRPr sz="20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 for Mad Libs over Zoom</a:t>
            </a:r>
            <a:endParaRPr lang="en-US" dirty="0"/>
          </a:p>
        </p:txBody>
      </p:sp>
      <p:sp>
        <p:nvSpPr>
          <p:cNvPr id="3" name="Content Placeholder 2"/>
          <p:cNvSpPr>
            <a:spLocks noGrp="1"/>
          </p:cNvSpPr>
          <p:nvPr>
            <p:ph idx="1"/>
          </p:nvPr>
        </p:nvSpPr>
        <p:spPr/>
        <p:txBody>
          <a:bodyPr/>
          <a:lstStyle/>
          <a:p>
            <a:pPr marL="742950" indent="-742950">
              <a:buAutoNum type="arabicPeriod"/>
            </a:pPr>
            <a:r>
              <a:rPr lang="en-US" sz="2400" dirty="0"/>
              <a:t>Start slide show.</a:t>
            </a:r>
          </a:p>
          <a:p>
            <a:pPr marL="742950" indent="-742950">
              <a:buAutoNum type="arabicPeriod"/>
            </a:pPr>
            <a:r>
              <a:rPr lang="en-US" sz="2400" dirty="0"/>
              <a:t>Share your screen; choose the slide show for sharing.</a:t>
            </a:r>
          </a:p>
          <a:p>
            <a:pPr marL="742950" indent="-742950">
              <a:buAutoNum type="arabicPeriod"/>
            </a:pPr>
            <a:r>
              <a:rPr lang="en-US" sz="2400" dirty="0"/>
              <a:t>Find the power point slide deck in your task bar and click on it. You will now be able to type directly onto the slide and show the changes in real time. </a:t>
            </a:r>
          </a:p>
          <a:p>
            <a:pPr marL="742950" indent="-742950">
              <a:buAutoNum type="arabicPeriod"/>
            </a:pPr>
            <a:r>
              <a:rPr lang="en-US" sz="2400" dirty="0"/>
              <a:t>For each part of speech, ask a volunteer to provide a response. Highlight the part of speech on the slide deck, delete, and type the new response. </a:t>
            </a:r>
          </a:p>
          <a:p>
            <a:pPr marL="742950" indent="-742950">
              <a:buAutoNum type="arabicPeriod"/>
            </a:pPr>
            <a:r>
              <a:rPr lang="en-US" sz="2400" dirty="0"/>
              <a:t>When all words have been replaced, highlight all of the text and change the color to black. Ask a volunteer to read your story.</a:t>
            </a:r>
          </a:p>
          <a:p>
            <a:endParaRPr lang="en-US" sz="2400" dirty="0"/>
          </a:p>
        </p:txBody>
      </p:sp>
      <p:sp>
        <p:nvSpPr>
          <p:cNvPr id="4" name="Text Placeholder 3"/>
          <p:cNvSpPr>
            <a:spLocks noGrp="1"/>
          </p:cNvSpPr>
          <p:nvPr>
            <p:ph type="body" sz="half" idx="13"/>
          </p:nvPr>
        </p:nvSpPr>
        <p:spPr/>
        <p:txBody>
          <a:bodyPr/>
          <a:lstStyle/>
          <a:p>
            <a:endParaRPr lang="en-US"/>
          </a:p>
        </p:txBody>
      </p:sp>
    </p:spTree>
    <p:extLst>
      <p:ext uri="{BB962C8B-B14F-4D97-AF65-F5344CB8AC3E}">
        <p14:creationId xmlns:p14="http://schemas.microsoft.com/office/powerpoint/2010/main" val="94606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Application Week Mad Libs</a:t>
            </a:r>
            <a:endParaRPr lang="en-US" dirty="0"/>
          </a:p>
        </p:txBody>
      </p:sp>
      <p:sp>
        <p:nvSpPr>
          <p:cNvPr id="3" name="Subtitle 2"/>
          <p:cNvSpPr>
            <a:spLocks noGrp="1"/>
          </p:cNvSpPr>
          <p:nvPr>
            <p:ph type="subTitle" idx="1"/>
          </p:nvPr>
        </p:nvSpPr>
        <p:spPr/>
        <p:txBody>
          <a:bodyPr/>
          <a:lstStyle/>
          <a:p>
            <a:r>
              <a:rPr lang="en-US" dirty="0" smtClean="0"/>
              <a:t>VIRTUAL EDITION</a:t>
            </a:r>
            <a:endParaRPr lang="en-US" dirty="0" smtClean="0"/>
          </a:p>
        </p:txBody>
      </p:sp>
    </p:spTree>
    <p:extLst>
      <p:ext uri="{BB962C8B-B14F-4D97-AF65-F5344CB8AC3E}">
        <p14:creationId xmlns:p14="http://schemas.microsoft.com/office/powerpoint/2010/main" val="2456770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sz="2200" dirty="0">
                <a:solidFill>
                  <a:schemeClr val="bg1"/>
                </a:solidFill>
              </a:rPr>
              <a:t>It’s College Application Week, and our class is</a:t>
            </a:r>
            <a:r>
              <a:rPr lang="en-US" sz="2200" dirty="0">
                <a:solidFill>
                  <a:schemeClr val="accent2"/>
                </a:solidFill>
              </a:rPr>
              <a:t> </a:t>
            </a:r>
            <a:r>
              <a:rPr lang="en-US" sz="2200" b="1" i="1" dirty="0" smtClean="0"/>
              <a:t>“</a:t>
            </a:r>
            <a:r>
              <a:rPr lang="en-US" sz="2200" b="1" i="1" dirty="0" err="1" smtClean="0"/>
              <a:t>ing</a:t>
            </a:r>
            <a:r>
              <a:rPr lang="en-US" sz="2200" b="1" i="1" dirty="0" smtClean="0"/>
              <a:t>” verb</a:t>
            </a:r>
            <a:r>
              <a:rPr lang="en-US" sz="2200" b="1" dirty="0" smtClean="0">
                <a:solidFill>
                  <a:schemeClr val="bg1"/>
                </a:solidFill>
              </a:rPr>
              <a:t> </a:t>
            </a:r>
            <a:r>
              <a:rPr lang="en-US" sz="2200" dirty="0">
                <a:solidFill>
                  <a:schemeClr val="bg1"/>
                </a:solidFill>
              </a:rPr>
              <a:t>to college. </a:t>
            </a:r>
            <a:r>
              <a:rPr lang="en-US" sz="2200" dirty="0" smtClean="0">
                <a:solidFill>
                  <a:schemeClr val="bg1"/>
                </a:solidFill>
              </a:rPr>
              <a:t/>
            </a:r>
            <a:br>
              <a:rPr lang="en-US" sz="2200" dirty="0" smtClean="0">
                <a:solidFill>
                  <a:schemeClr val="bg1"/>
                </a:solidFill>
              </a:rPr>
            </a:br>
            <a:r>
              <a:rPr lang="en-US" sz="2200" dirty="0" smtClean="0">
                <a:solidFill>
                  <a:schemeClr val="bg1"/>
                </a:solidFill>
              </a:rPr>
              <a:t>Our</a:t>
            </a:r>
            <a:r>
              <a:rPr lang="en-US" sz="2200" dirty="0" smtClean="0">
                <a:solidFill>
                  <a:schemeClr val="accent2"/>
                </a:solidFill>
              </a:rPr>
              <a:t> </a:t>
            </a:r>
            <a:r>
              <a:rPr lang="en-US" sz="2200" b="1" i="1" dirty="0" smtClean="0"/>
              <a:t>type </a:t>
            </a:r>
            <a:r>
              <a:rPr lang="en-US" sz="2200" b="1" i="1" dirty="0"/>
              <a:t>of </a:t>
            </a:r>
            <a:r>
              <a:rPr lang="en-US" sz="2200" b="1" i="1" dirty="0" smtClean="0"/>
              <a:t>high school staff</a:t>
            </a:r>
            <a:r>
              <a:rPr lang="en-US" sz="2200" b="1" dirty="0" smtClean="0"/>
              <a:t> </a:t>
            </a:r>
            <a:r>
              <a:rPr lang="en-US" sz="2200" dirty="0">
                <a:solidFill>
                  <a:schemeClr val="bg1"/>
                </a:solidFill>
              </a:rPr>
              <a:t>helped us research</a:t>
            </a:r>
            <a:r>
              <a:rPr lang="en-US" sz="2200" dirty="0">
                <a:solidFill>
                  <a:schemeClr val="accent2"/>
                </a:solidFill>
              </a:rPr>
              <a:t> </a:t>
            </a:r>
            <a:r>
              <a:rPr lang="en-US" sz="2200" b="1" i="1" dirty="0" smtClean="0"/>
              <a:t>plural noun</a:t>
            </a:r>
            <a:r>
              <a:rPr lang="en-US" sz="2200" dirty="0" smtClean="0">
                <a:solidFill>
                  <a:schemeClr val="bg1"/>
                </a:solidFill>
              </a:rPr>
              <a:t>. </a:t>
            </a:r>
            <a:r>
              <a:rPr lang="en-US" sz="2200" dirty="0">
                <a:solidFill>
                  <a:schemeClr val="bg1"/>
                </a:solidFill>
              </a:rPr>
              <a:t>I have my list narrowed down to </a:t>
            </a:r>
            <a:r>
              <a:rPr lang="en-US" sz="2200" b="1" i="1" dirty="0" smtClean="0"/>
              <a:t>number</a:t>
            </a:r>
            <a:r>
              <a:rPr lang="en-US" sz="2200" b="1" dirty="0" smtClean="0">
                <a:solidFill>
                  <a:schemeClr val="bg1"/>
                </a:solidFill>
              </a:rPr>
              <a:t>. </a:t>
            </a:r>
            <a:r>
              <a:rPr lang="en-US" sz="2200" dirty="0">
                <a:solidFill>
                  <a:schemeClr val="bg1"/>
                </a:solidFill>
              </a:rPr>
              <a:t>I’ve gathered all </a:t>
            </a:r>
            <a:r>
              <a:rPr lang="en-US" sz="2200" dirty="0" smtClean="0">
                <a:solidFill>
                  <a:schemeClr val="bg1"/>
                </a:solidFill>
              </a:rPr>
              <a:t>the</a:t>
            </a:r>
            <a:r>
              <a:rPr lang="en-US" sz="2200" dirty="0" smtClean="0">
                <a:solidFill>
                  <a:schemeClr val="accent2"/>
                </a:solidFill>
              </a:rPr>
              <a:t> </a:t>
            </a:r>
            <a:r>
              <a:rPr lang="en-US" sz="2200" b="1" i="1" dirty="0" smtClean="0"/>
              <a:t>noun</a:t>
            </a:r>
            <a:r>
              <a:rPr lang="en-US" sz="2200" dirty="0" smtClean="0">
                <a:solidFill>
                  <a:schemeClr val="bg1"/>
                </a:solidFill>
              </a:rPr>
              <a:t> </a:t>
            </a:r>
            <a:r>
              <a:rPr lang="en-US" sz="2200" dirty="0">
                <a:solidFill>
                  <a:schemeClr val="bg1"/>
                </a:solidFill>
              </a:rPr>
              <a:t>I need. I’ve memorized my</a:t>
            </a:r>
            <a:r>
              <a:rPr lang="en-US" sz="2200" dirty="0">
                <a:solidFill>
                  <a:schemeClr val="accent2"/>
                </a:solidFill>
              </a:rPr>
              <a:t> </a:t>
            </a:r>
            <a:r>
              <a:rPr lang="en-US" sz="2200" b="1" i="1" dirty="0" smtClean="0"/>
              <a:t>noun</a:t>
            </a:r>
            <a:r>
              <a:rPr lang="en-US" sz="2200" dirty="0" smtClean="0">
                <a:solidFill>
                  <a:schemeClr val="bg1"/>
                </a:solidFill>
              </a:rPr>
              <a:t>. </a:t>
            </a:r>
            <a:r>
              <a:rPr lang="en-US" sz="2200" dirty="0">
                <a:solidFill>
                  <a:schemeClr val="bg1"/>
                </a:solidFill>
              </a:rPr>
              <a:t>I have a list of all </a:t>
            </a:r>
            <a:r>
              <a:rPr lang="en-US" sz="2200" dirty="0" smtClean="0">
                <a:solidFill>
                  <a:schemeClr val="bg1"/>
                </a:solidFill>
              </a:rPr>
              <a:t>the </a:t>
            </a:r>
            <a:r>
              <a:rPr lang="en-US" sz="2200" dirty="0">
                <a:solidFill>
                  <a:schemeClr val="bg1"/>
                </a:solidFill>
              </a:rPr>
              <a:t>high school</a:t>
            </a:r>
            <a:r>
              <a:rPr lang="en-US" sz="2200" dirty="0">
                <a:solidFill>
                  <a:schemeClr val="accent2"/>
                </a:solidFill>
              </a:rPr>
              <a:t> </a:t>
            </a:r>
            <a:r>
              <a:rPr lang="en-US" sz="2200" b="1" i="1" dirty="0" smtClean="0"/>
              <a:t>plural noun</a:t>
            </a:r>
            <a:r>
              <a:rPr lang="en-US" sz="2200" i="1" dirty="0" smtClean="0"/>
              <a:t> </a:t>
            </a:r>
            <a:r>
              <a:rPr lang="en-US" sz="2200" dirty="0" smtClean="0">
                <a:solidFill>
                  <a:schemeClr val="bg1"/>
                </a:solidFill>
              </a:rPr>
              <a:t>I’ve done. </a:t>
            </a:r>
            <a:r>
              <a:rPr lang="en-US" sz="2200" dirty="0">
                <a:solidFill>
                  <a:schemeClr val="bg1"/>
                </a:solidFill>
              </a:rPr>
              <a:t>I know my GPA and the </a:t>
            </a:r>
            <a:r>
              <a:rPr lang="en-US" sz="2200" dirty="0" smtClean="0">
                <a:solidFill>
                  <a:schemeClr val="bg1"/>
                </a:solidFill>
              </a:rPr>
              <a:t>classes </a:t>
            </a:r>
            <a:r>
              <a:rPr lang="en-US" sz="2200" dirty="0">
                <a:solidFill>
                  <a:schemeClr val="bg1"/>
                </a:solidFill>
              </a:rPr>
              <a:t>I’m taking this</a:t>
            </a:r>
            <a:r>
              <a:rPr lang="en-US" sz="2200" dirty="0">
                <a:solidFill>
                  <a:schemeClr val="accent2"/>
                </a:solidFill>
              </a:rPr>
              <a:t> </a:t>
            </a:r>
            <a:r>
              <a:rPr lang="en-US" sz="2200" b="1" i="1" dirty="0" smtClean="0"/>
              <a:t>measurement of time</a:t>
            </a:r>
            <a:r>
              <a:rPr lang="en-US" sz="2200" dirty="0" smtClean="0">
                <a:solidFill>
                  <a:schemeClr val="bg1"/>
                </a:solidFill>
              </a:rPr>
              <a:t>. </a:t>
            </a:r>
            <a:r>
              <a:rPr lang="en-US" sz="2200" dirty="0">
                <a:solidFill>
                  <a:schemeClr val="bg1"/>
                </a:solidFill>
              </a:rPr>
              <a:t>I’ve written my</a:t>
            </a:r>
            <a:r>
              <a:rPr lang="en-US" sz="2200" dirty="0">
                <a:solidFill>
                  <a:schemeClr val="accent2"/>
                </a:solidFill>
              </a:rPr>
              <a:t> </a:t>
            </a:r>
            <a:r>
              <a:rPr lang="en-US" sz="2200" b="1" i="1" dirty="0" smtClean="0"/>
              <a:t>noun</a:t>
            </a:r>
            <a:r>
              <a:rPr lang="en-US" sz="2200" dirty="0" smtClean="0">
                <a:solidFill>
                  <a:schemeClr val="bg1"/>
                </a:solidFill>
              </a:rPr>
              <a:t>. </a:t>
            </a:r>
            <a:r>
              <a:rPr lang="en-US" sz="2200" dirty="0">
                <a:solidFill>
                  <a:schemeClr val="bg1"/>
                </a:solidFill>
              </a:rPr>
              <a:t>I am </a:t>
            </a:r>
            <a:r>
              <a:rPr lang="en-US" sz="2200" b="1" i="1" dirty="0" smtClean="0"/>
              <a:t>adjective</a:t>
            </a:r>
            <a:r>
              <a:rPr lang="en-US" sz="2200" dirty="0" smtClean="0">
                <a:solidFill>
                  <a:schemeClr val="bg1"/>
                </a:solidFill>
              </a:rPr>
              <a:t>.</a:t>
            </a:r>
            <a:r>
              <a:rPr lang="en-US" sz="2200" dirty="0" smtClean="0"/>
              <a:t/>
            </a:r>
            <a:br>
              <a:rPr lang="en-US" sz="2200" dirty="0" smtClean="0"/>
            </a:br>
            <a:r>
              <a:rPr lang="en-US" sz="2200" dirty="0"/>
              <a:t/>
            </a:r>
            <a:br>
              <a:rPr lang="en-US" sz="2200" dirty="0"/>
            </a:br>
            <a:r>
              <a:rPr lang="en-US" sz="2200" dirty="0">
                <a:solidFill>
                  <a:schemeClr val="bg1"/>
                </a:solidFill>
              </a:rPr>
              <a:t>I turn on my</a:t>
            </a:r>
            <a:r>
              <a:rPr lang="en-US" sz="2200" dirty="0">
                <a:solidFill>
                  <a:schemeClr val="accent2"/>
                </a:solidFill>
              </a:rPr>
              <a:t> </a:t>
            </a:r>
            <a:r>
              <a:rPr lang="en-US" sz="2200" b="1" i="1" dirty="0" smtClean="0"/>
              <a:t>noun</a:t>
            </a:r>
            <a:r>
              <a:rPr lang="en-US" sz="2200" dirty="0" smtClean="0"/>
              <a:t> </a:t>
            </a:r>
            <a:r>
              <a:rPr lang="en-US" sz="2200" dirty="0">
                <a:solidFill>
                  <a:schemeClr val="bg1"/>
                </a:solidFill>
              </a:rPr>
              <a:t>and go to the best website for college information:</a:t>
            </a:r>
            <a:r>
              <a:rPr lang="en-US" sz="2200" dirty="0">
                <a:solidFill>
                  <a:schemeClr val="accent2"/>
                </a:solidFill>
              </a:rPr>
              <a:t> </a:t>
            </a:r>
            <a:r>
              <a:rPr lang="en-US" sz="2200" b="1" i="1" dirty="0" smtClean="0"/>
              <a:t>favorite website</a:t>
            </a:r>
            <a:r>
              <a:rPr lang="en-US" sz="2200" dirty="0" smtClean="0">
                <a:solidFill>
                  <a:schemeClr val="bg1"/>
                </a:solidFill>
              </a:rPr>
              <a:t>. </a:t>
            </a:r>
            <a:r>
              <a:rPr lang="en-US" sz="2200" dirty="0">
                <a:solidFill>
                  <a:schemeClr val="bg1"/>
                </a:solidFill>
              </a:rPr>
              <a:t>I click on the link to the application and get started.</a:t>
            </a:r>
            <a:r>
              <a:rPr lang="en-US" sz="2200" dirty="0">
                <a:solidFill>
                  <a:schemeClr val="accent2"/>
                </a:solidFill>
              </a:rPr>
              <a:t> </a:t>
            </a:r>
            <a:br>
              <a:rPr lang="en-US" sz="2200" dirty="0">
                <a:solidFill>
                  <a:schemeClr val="accent2"/>
                </a:solidFill>
              </a:rPr>
            </a:br>
            <a:r>
              <a:rPr lang="en-US" sz="2200" dirty="0" smtClean="0"/>
              <a:t/>
            </a:r>
            <a:br>
              <a:rPr lang="en-US" sz="2200" dirty="0" smtClean="0"/>
            </a:br>
            <a:r>
              <a:rPr lang="en-US" sz="2200" dirty="0" smtClean="0">
                <a:solidFill>
                  <a:schemeClr val="bg1"/>
                </a:solidFill>
              </a:rPr>
              <a:t>Step </a:t>
            </a:r>
            <a:r>
              <a:rPr lang="en-US" sz="2200" dirty="0">
                <a:solidFill>
                  <a:schemeClr val="bg1"/>
                </a:solidFill>
              </a:rPr>
              <a:t>1: create </a:t>
            </a:r>
            <a:r>
              <a:rPr lang="en-US" sz="2200" dirty="0" smtClean="0">
                <a:solidFill>
                  <a:schemeClr val="bg1"/>
                </a:solidFill>
              </a:rPr>
              <a:t>a(n) </a:t>
            </a:r>
            <a:r>
              <a:rPr lang="en-US" sz="2200" b="1" i="1" dirty="0" smtClean="0"/>
              <a:t>noun</a:t>
            </a:r>
            <a:r>
              <a:rPr lang="en-US" sz="2200" dirty="0"/>
              <a:t/>
            </a:r>
            <a:br>
              <a:rPr lang="en-US" sz="2200" dirty="0"/>
            </a:br>
            <a:r>
              <a:rPr lang="en-US" sz="2200" dirty="0">
                <a:solidFill>
                  <a:schemeClr val="bg1"/>
                </a:solidFill>
              </a:rPr>
              <a:t>Step 2: </a:t>
            </a:r>
            <a:r>
              <a:rPr lang="en-US" sz="2200" b="1" i="1" dirty="0" smtClean="0"/>
              <a:t>verb</a:t>
            </a:r>
            <a:r>
              <a:rPr lang="en-US" sz="2200" dirty="0" smtClean="0">
                <a:solidFill>
                  <a:schemeClr val="bg1"/>
                </a:solidFill>
              </a:rPr>
              <a:t> </a:t>
            </a:r>
            <a:r>
              <a:rPr lang="en-US" sz="2200" dirty="0">
                <a:solidFill>
                  <a:schemeClr val="bg1"/>
                </a:solidFill>
              </a:rPr>
              <a:t>questions about personal information: my</a:t>
            </a:r>
            <a:r>
              <a:rPr lang="en-US" sz="2200" dirty="0">
                <a:solidFill>
                  <a:schemeClr val="accent2"/>
                </a:solidFill>
              </a:rPr>
              <a:t> </a:t>
            </a:r>
            <a:r>
              <a:rPr lang="en-US" sz="2200" b="1" i="1" dirty="0" smtClean="0"/>
              <a:t>noun</a:t>
            </a:r>
            <a:r>
              <a:rPr lang="en-US" sz="2200" dirty="0" smtClean="0">
                <a:solidFill>
                  <a:schemeClr val="bg1"/>
                </a:solidFill>
              </a:rPr>
              <a:t>, </a:t>
            </a:r>
            <a:r>
              <a:rPr lang="en-US" sz="2200" dirty="0">
                <a:solidFill>
                  <a:schemeClr val="bg1"/>
                </a:solidFill>
              </a:rPr>
              <a:t>birthdate, </a:t>
            </a:r>
            <a:r>
              <a:rPr lang="en-US" sz="2200" dirty="0" smtClean="0">
                <a:solidFill>
                  <a:schemeClr val="bg1"/>
                </a:solidFill>
              </a:rPr>
              <a:t>address, </a:t>
            </a:r>
            <a:r>
              <a:rPr lang="en-US" sz="2200" dirty="0">
                <a:solidFill>
                  <a:schemeClr val="bg1"/>
                </a:solidFill>
              </a:rPr>
              <a:t>and phone number</a:t>
            </a:r>
            <a:r>
              <a:rPr lang="en-US" sz="2200" dirty="0">
                <a:solidFill>
                  <a:schemeClr val="accent2"/>
                </a:solidFill>
              </a:rPr>
              <a:t/>
            </a:r>
            <a:br>
              <a:rPr lang="en-US" sz="2200" dirty="0">
                <a:solidFill>
                  <a:schemeClr val="accent2"/>
                </a:solidFill>
              </a:rPr>
            </a:br>
            <a:r>
              <a:rPr lang="en-US" sz="2200" dirty="0">
                <a:solidFill>
                  <a:schemeClr val="bg1"/>
                </a:solidFill>
              </a:rPr>
              <a:t>Step 3: fill out information about my </a:t>
            </a:r>
            <a:r>
              <a:rPr lang="en-US" sz="2200" b="1" i="1" dirty="0" smtClean="0"/>
              <a:t>adjective</a:t>
            </a:r>
            <a:r>
              <a:rPr lang="en-US" sz="2200" dirty="0" smtClean="0">
                <a:solidFill>
                  <a:schemeClr val="bg1"/>
                </a:solidFill>
              </a:rPr>
              <a:t> </a:t>
            </a:r>
            <a:r>
              <a:rPr lang="en-US" sz="2200" dirty="0">
                <a:solidFill>
                  <a:schemeClr val="bg1"/>
                </a:solidFill>
              </a:rPr>
              <a:t>high school</a:t>
            </a:r>
            <a:r>
              <a:rPr lang="en-US" sz="2200" dirty="0"/>
              <a:t/>
            </a:r>
            <a:br>
              <a:rPr lang="en-US" sz="2200" dirty="0"/>
            </a:br>
            <a:r>
              <a:rPr lang="en-US" sz="2200" dirty="0">
                <a:solidFill>
                  <a:schemeClr val="bg1"/>
                </a:solidFill>
              </a:rPr>
              <a:t>Step 4</a:t>
            </a:r>
            <a:r>
              <a:rPr lang="en-US" sz="2200" dirty="0" smtClean="0">
                <a:solidFill>
                  <a:schemeClr val="bg1"/>
                </a:solidFill>
              </a:rPr>
              <a:t>:</a:t>
            </a:r>
            <a:r>
              <a:rPr lang="en-US" sz="2200" dirty="0" smtClean="0">
                <a:solidFill>
                  <a:schemeClr val="accent2"/>
                </a:solidFill>
              </a:rPr>
              <a:t> </a:t>
            </a:r>
            <a:r>
              <a:rPr lang="en-US" sz="2200" b="1" i="1" dirty="0" smtClean="0"/>
              <a:t>verb</a:t>
            </a:r>
            <a:r>
              <a:rPr lang="en-US" sz="2200" dirty="0" smtClean="0">
                <a:solidFill>
                  <a:schemeClr val="bg1"/>
                </a:solidFill>
              </a:rPr>
              <a:t> </a:t>
            </a:r>
            <a:r>
              <a:rPr lang="en-US" sz="2200" dirty="0">
                <a:solidFill>
                  <a:schemeClr val="bg1"/>
                </a:solidFill>
              </a:rPr>
              <a:t>my essay</a:t>
            </a:r>
            <a:r>
              <a:rPr lang="en-US" sz="2200" dirty="0">
                <a:solidFill>
                  <a:schemeClr val="accent2"/>
                </a:solidFill>
              </a:rPr>
              <a:t/>
            </a:r>
            <a:br>
              <a:rPr lang="en-US" sz="2200" dirty="0">
                <a:solidFill>
                  <a:schemeClr val="accent2"/>
                </a:solidFill>
              </a:rPr>
            </a:br>
            <a:r>
              <a:rPr lang="en-US" sz="2200" dirty="0">
                <a:solidFill>
                  <a:schemeClr val="bg1"/>
                </a:solidFill>
              </a:rPr>
              <a:t>Step 5:</a:t>
            </a:r>
            <a:r>
              <a:rPr lang="en-US" sz="2200" dirty="0">
                <a:solidFill>
                  <a:schemeClr val="accent2"/>
                </a:solidFill>
              </a:rPr>
              <a:t> </a:t>
            </a:r>
            <a:r>
              <a:rPr lang="en-US" sz="2200" b="1" i="1" dirty="0" smtClean="0"/>
              <a:t>verb</a:t>
            </a:r>
            <a:r>
              <a:rPr lang="en-US" sz="2200" dirty="0" smtClean="0">
                <a:solidFill>
                  <a:schemeClr val="bg1"/>
                </a:solidFill>
              </a:rPr>
              <a:t> </a:t>
            </a:r>
            <a:r>
              <a:rPr lang="en-US" sz="2200" dirty="0">
                <a:solidFill>
                  <a:schemeClr val="bg1"/>
                </a:solidFill>
              </a:rPr>
              <a:t>submit</a:t>
            </a:r>
            <a:r>
              <a:rPr lang="en-US" sz="2200" dirty="0"/>
              <a:t/>
            </a:r>
            <a:br>
              <a:rPr lang="en-US" sz="2200" dirty="0"/>
            </a:br>
            <a:r>
              <a:rPr lang="en-US" sz="2200" dirty="0">
                <a:solidFill>
                  <a:schemeClr val="bg1"/>
                </a:solidFill>
              </a:rPr>
              <a:t>Step 6: tell all my </a:t>
            </a:r>
            <a:r>
              <a:rPr lang="en-US" sz="2200" b="1" i="1" dirty="0" smtClean="0"/>
              <a:t>plural noun</a:t>
            </a:r>
            <a:r>
              <a:rPr lang="en-US" sz="2200" dirty="0" smtClean="0">
                <a:solidFill>
                  <a:schemeClr val="bg1"/>
                </a:solidFill>
              </a:rPr>
              <a:t> that </a:t>
            </a:r>
            <a:r>
              <a:rPr lang="en-US" sz="2200" dirty="0">
                <a:solidFill>
                  <a:schemeClr val="bg1"/>
                </a:solidFill>
              </a:rPr>
              <a:t>#IApplied by posting on</a:t>
            </a:r>
            <a:r>
              <a:rPr lang="en-US" sz="2200" dirty="0">
                <a:solidFill>
                  <a:schemeClr val="accent2"/>
                </a:solidFill>
              </a:rPr>
              <a:t> </a:t>
            </a:r>
            <a:r>
              <a:rPr lang="en-US" sz="2200" b="1" i="1" dirty="0" smtClean="0"/>
              <a:t>favorite </a:t>
            </a:r>
            <a:r>
              <a:rPr lang="en-US" sz="2200" b="1" i="1" dirty="0"/>
              <a:t>social </a:t>
            </a:r>
            <a:r>
              <a:rPr lang="en-US" sz="2200" b="1" i="1" dirty="0" smtClean="0"/>
              <a:t>media</a:t>
            </a:r>
            <a:r>
              <a:rPr lang="en-US" sz="2200" dirty="0"/>
              <a:t/>
            </a:r>
            <a:br>
              <a:rPr lang="en-US" sz="2200" dirty="0"/>
            </a:br>
            <a:endParaRPr lang="en-US" sz="2200" dirty="0"/>
          </a:p>
        </p:txBody>
      </p:sp>
      <p:sp>
        <p:nvSpPr>
          <p:cNvPr id="3" name="Text Placeholder 2"/>
          <p:cNvSpPr>
            <a:spLocks noGrp="1"/>
          </p:cNvSpPr>
          <p:nvPr>
            <p:ph type="body" sz="half" idx="13"/>
          </p:nvPr>
        </p:nvSpPr>
        <p:spPr/>
        <p:txBody>
          <a:bodyPr/>
          <a:lstStyle/>
          <a:p>
            <a:r>
              <a:rPr lang="en-US" dirty="0" smtClean="0"/>
              <a:t>CAW Mad Libs</a:t>
            </a:r>
            <a:endParaRPr lang="en-US" dirty="0"/>
          </a:p>
        </p:txBody>
      </p:sp>
    </p:spTree>
    <p:extLst>
      <p:ext uri="{BB962C8B-B14F-4D97-AF65-F5344CB8AC3E}">
        <p14:creationId xmlns:p14="http://schemas.microsoft.com/office/powerpoint/2010/main" val="304407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681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info@oregongoestocollege.org</a:t>
            </a:r>
            <a:endParaRPr lang="en-US" dirty="0"/>
          </a:p>
        </p:txBody>
      </p:sp>
    </p:spTree>
    <p:extLst>
      <p:ext uri="{BB962C8B-B14F-4D97-AF65-F5344CB8AC3E}">
        <p14:creationId xmlns:p14="http://schemas.microsoft.com/office/powerpoint/2010/main" val="20844730"/>
      </p:ext>
    </p:extLst>
  </p:cSld>
  <p:clrMapOvr>
    <a:masterClrMapping/>
  </p:clrMapOvr>
</p:sld>
</file>

<file path=ppt/theme/theme1.xml><?xml version="1.0" encoding="utf-8"?>
<a:theme xmlns:a="http://schemas.openxmlformats.org/drawingml/2006/main" name="Basis">
  <a:themeElements>
    <a:clrScheme name="OGTC 2021">
      <a:dk1>
        <a:sysClr val="windowText" lastClr="000000"/>
      </a:dk1>
      <a:lt1>
        <a:sysClr val="window" lastClr="FFFFFF"/>
      </a:lt1>
      <a:dk2>
        <a:srgbClr val="00AEEF"/>
      </a:dk2>
      <a:lt2>
        <a:srgbClr val="C9F1FF"/>
      </a:lt2>
      <a:accent1>
        <a:srgbClr val="253271"/>
      </a:accent1>
      <a:accent2>
        <a:srgbClr val="8CC63F"/>
      </a:accent2>
      <a:accent3>
        <a:srgbClr val="BFBFBF"/>
      </a:accent3>
      <a:accent4>
        <a:srgbClr val="D0E8B2"/>
      </a:accent4>
      <a:accent5>
        <a:srgbClr val="FF421D"/>
      </a:accent5>
      <a:accent6>
        <a:srgbClr val="007F42"/>
      </a:accent6>
      <a:hlink>
        <a:srgbClr val="00AEEF"/>
      </a:hlink>
      <a:folHlink>
        <a:srgbClr val="D8D8D8"/>
      </a:folHlink>
    </a:clrScheme>
    <a:fontScheme name="OGTC 2">
      <a:majorFont>
        <a:latin typeface="Franklin Gothic Medium"/>
        <a:ea typeface=""/>
        <a:cs typeface=""/>
      </a:majorFont>
      <a:minorFont>
        <a:latin typeface="Franklin Gothic Book"/>
        <a:ea typeface=""/>
        <a:cs typeface=""/>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OGTC Template 2021.potx" id="{F09AF68C-F932-4165-A6D6-A0F0080BD630}" vid="{D3DE3A35-46AD-4BA4-A548-6E6DC1D127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OGTC Template 2021</Template>
  <TotalTime>162</TotalTime>
  <Words>319</Words>
  <Application>Microsoft Office PowerPoint</Application>
  <PresentationFormat>Widescreen</PresentationFormat>
  <Paragraphs>12</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Calibri</vt:lpstr>
      <vt:lpstr>Corbel</vt:lpstr>
      <vt:lpstr>Franklin Gothic Book</vt:lpstr>
      <vt:lpstr>Franklin Gothic Medium</vt:lpstr>
      <vt:lpstr>Webdings</vt:lpstr>
      <vt:lpstr>Wingdings</vt:lpstr>
      <vt:lpstr>Basis</vt:lpstr>
      <vt:lpstr>Instructions for Mad Libs over Zoom</vt:lpstr>
      <vt:lpstr>College Application Week Mad Libs</vt:lpstr>
      <vt:lpstr>It’s College Application Week, and our class is “ing” verb to college.  Our type of high school staff helped us research plural noun. I have my list narrowed down to number. I’ve gathered all the noun I need. I’ve memorized my noun. I have a list of all the high school plural noun I’ve done. I know my GPA and the classes I’m taking this measurement of time. I’ve written my noun. I am adjective.  I turn on my noun and go to the best website for college information: favorite website. I click on the link to the application and get started.   Step 1: create a(n) noun Step 2: verb questions about personal information: my noun, birthdate, address, and phone number Step 3: fill out information about my adjective high school Step 4: verb my essay Step 5: verb submit Step 6: tell all my plural noun that #IApplied by posting on favorite social media </vt:lpstr>
      <vt:lpstr>PowerPoint Presentation</vt:lpstr>
      <vt:lpstr>PowerPoint Presentation</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Enriquez, Adrienne</dc:creator>
  <cp:lastModifiedBy>Enriquez, Adrienne</cp:lastModifiedBy>
  <cp:revision>11</cp:revision>
  <dcterms:created xsi:type="dcterms:W3CDTF">2021-08-05T21:29:01Z</dcterms:created>
  <dcterms:modified xsi:type="dcterms:W3CDTF">2021-08-06T00:11:20Z</dcterms:modified>
</cp:coreProperties>
</file>